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4" r:id="rId16"/>
    <p:sldId id="275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846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148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279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151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897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981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8692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771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3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269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00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3ACD4-AC51-4E59-A593-ECDF6783C2B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328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662" y="19050"/>
            <a:ext cx="9972675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242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487" y="400050"/>
            <a:ext cx="9725025" cy="605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768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487" y="328612"/>
            <a:ext cx="9725025" cy="620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5276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339" y="0"/>
            <a:ext cx="108993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3861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853" y="0"/>
            <a:ext cx="105562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364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97" y="0"/>
            <a:ext cx="101046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675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306" y="0"/>
            <a:ext cx="105693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6969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908" y="0"/>
            <a:ext cx="106161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8661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396" y="0"/>
            <a:ext cx="107472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7668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585" y="0"/>
            <a:ext cx="105788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0465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551" y="0"/>
            <a:ext cx="108388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9702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462" y="0"/>
            <a:ext cx="107310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8329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261" y="0"/>
            <a:ext cx="105354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9029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39446">
            <a:off x="1006794" y="271521"/>
            <a:ext cx="9601568" cy="6090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4384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889684" y="5395785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 example and a guide to the big write can be found on the website. </a:t>
            </a:r>
            <a:endParaRPr lang="en-GB" sz="2800" dirty="0"/>
          </a:p>
        </p:txBody>
      </p:sp>
      <p:pic>
        <p:nvPicPr>
          <p:cNvPr id="7" name="Picture 4" descr="Travellers' Times Big Creative Writing &amp; Poetry Competition | Travellers  Tim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321" y="595194"/>
            <a:ext cx="3376797" cy="1772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15543" y="2903519"/>
            <a:ext cx="108245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would like you to complete the speech bubbles and thought bubbles for </a:t>
            </a:r>
            <a:r>
              <a:rPr lang="en-GB" sz="2800" smtClean="0"/>
              <a:t>John Little </a:t>
            </a:r>
            <a:r>
              <a:rPr lang="en-GB" sz="2800" dirty="0" smtClean="0"/>
              <a:t>and Robin Hood as they approach each other at the bridge and when </a:t>
            </a:r>
            <a:r>
              <a:rPr lang="en-GB" sz="2800" smtClean="0"/>
              <a:t>Robin gets </a:t>
            </a:r>
            <a:r>
              <a:rPr lang="en-GB" sz="2800" dirty="0" smtClean="0"/>
              <a:t>whacked off the bridge.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471527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uper Work Super Hero Teacher Feedback Stamp - Simply Stam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147" y="378940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73978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51</Words>
  <Application>Microsoft Office PowerPoint</Application>
  <PresentationFormat>Widescreen</PresentationFormat>
  <Paragraphs>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5</cp:revision>
  <dcterms:created xsi:type="dcterms:W3CDTF">2021-01-14T11:58:16Z</dcterms:created>
  <dcterms:modified xsi:type="dcterms:W3CDTF">2021-01-20T13:52:50Z</dcterms:modified>
</cp:coreProperties>
</file>