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30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15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72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55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637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518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83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398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43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857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22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4EFE25-26CE-4581-AF1C-33ED3C179269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73AB7-EB15-40D2-8919-AAF7579E6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209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classroom.thenational.academy/lessons/how-can-the-shape-of-solid-objects-be-changed-74uk2c?step=2&amp;activity=video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classroom.thenational.academy/lessons/how-can-the-shape-of-solid-objects-be-changed-74uk2c?step=4&amp;activity=exit_quiz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cience – Tudor Grange Samworth Acade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082" y="1417337"/>
            <a:ext cx="8074026" cy="360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546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ree Materials Poster – BookLi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026" y="759099"/>
            <a:ext cx="7611763" cy="538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959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5103" y="749643"/>
            <a:ext cx="988540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latin typeface="Comic Sans MS" panose="030F0702030302020204" pitchFamily="66" charset="0"/>
              </a:rPr>
              <a:t>How can the shape of solid objects be changed</a:t>
            </a:r>
            <a:r>
              <a:rPr lang="en-US" sz="3200" b="1" dirty="0" smtClean="0">
                <a:latin typeface="Comic Sans MS" panose="030F0702030302020204" pitchFamily="66" charset="0"/>
              </a:rPr>
              <a:t>?</a:t>
            </a:r>
          </a:p>
          <a:p>
            <a:pPr fontAlgn="base"/>
            <a:endParaRPr lang="en-US" sz="3200" b="1" dirty="0">
              <a:latin typeface="Comic Sans MS" panose="030F0702030302020204" pitchFamily="66" charset="0"/>
            </a:endParaRPr>
          </a:p>
          <a:p>
            <a:pPr fontAlgn="base"/>
            <a:r>
              <a:rPr lang="en-US" sz="3200" dirty="0">
                <a:latin typeface="Comic Sans MS" panose="030F0702030302020204" pitchFamily="66" charset="0"/>
              </a:rPr>
              <a:t>In this lesson, we will be learning about solid objects. </a:t>
            </a:r>
            <a:endParaRPr lang="en-US" sz="3200" dirty="0" smtClean="0">
              <a:latin typeface="Comic Sans MS" panose="030F0702030302020204" pitchFamily="66" charset="0"/>
            </a:endParaRPr>
          </a:p>
          <a:p>
            <a:pPr fontAlgn="base"/>
            <a:endParaRPr lang="en-US" sz="3200" dirty="0">
              <a:latin typeface="Comic Sans MS" panose="030F0702030302020204" pitchFamily="66" charset="0"/>
            </a:endParaRPr>
          </a:p>
          <a:p>
            <a:pPr fontAlgn="base"/>
            <a:r>
              <a:rPr lang="en-US" sz="3200" dirty="0" smtClean="0">
                <a:latin typeface="Comic Sans MS" panose="030F0702030302020204" pitchFamily="66" charset="0"/>
              </a:rPr>
              <a:t>You </a:t>
            </a:r>
            <a:r>
              <a:rPr lang="en-US" sz="3200" dirty="0">
                <a:latin typeface="Comic Sans MS" panose="030F0702030302020204" pitchFamily="66" charset="0"/>
              </a:rPr>
              <a:t>will be investigating how you can change the shape of solid objects using items in your home. </a:t>
            </a:r>
          </a:p>
        </p:txBody>
      </p:sp>
    </p:spTree>
    <p:extLst>
      <p:ext uri="{BB962C8B-B14F-4D97-AF65-F5344CB8AC3E}">
        <p14:creationId xmlns:p14="http://schemas.microsoft.com/office/powerpoint/2010/main" val="11195875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6691" y="2075587"/>
            <a:ext cx="1035496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rgbClr val="4B3241"/>
                </a:solidFill>
                <a:latin typeface="Comic Sans MS" panose="030F0702030302020204" pitchFamily="66" charset="0"/>
              </a:rPr>
              <a:t>To complete today’s lesson you will need:</a:t>
            </a:r>
            <a:r>
              <a:rPr lang="en-US" sz="3600" b="0" i="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</a:rPr>
              <a:t> 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mic Sans MS" panose="030F0702030302020204" pitchFamily="66" charset="0"/>
              </a:rPr>
              <a:t>a </a:t>
            </a:r>
            <a:r>
              <a:rPr lang="en-US" sz="3600" dirty="0">
                <a:latin typeface="Comic Sans MS" panose="030F0702030302020204" pitchFamily="66" charset="0"/>
              </a:rPr>
              <a:t>piece of </a:t>
            </a:r>
            <a:r>
              <a:rPr lang="en-US" sz="3600" dirty="0" smtClean="0">
                <a:latin typeface="Comic Sans MS" panose="030F0702030302020204" pitchFamily="66" charset="0"/>
              </a:rPr>
              <a:t>paper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mic Sans MS" panose="030F0702030302020204" pitchFamily="66" charset="0"/>
              </a:rPr>
              <a:t>a pencil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mic Sans MS" panose="030F0702030302020204" pitchFamily="66" charset="0"/>
              </a:rPr>
              <a:t>some </a:t>
            </a:r>
            <a:r>
              <a:rPr lang="en-US" sz="3600" dirty="0">
                <a:latin typeface="Comic Sans MS" panose="030F0702030302020204" pitchFamily="66" charset="0"/>
              </a:rPr>
              <a:t>household </a:t>
            </a:r>
            <a:r>
              <a:rPr lang="en-US" sz="3600" dirty="0" smtClean="0">
                <a:latin typeface="Comic Sans MS" panose="030F0702030302020204" pitchFamily="66" charset="0"/>
              </a:rPr>
              <a:t>objects</a:t>
            </a:r>
          </a:p>
          <a:p>
            <a:pPr marL="571500" indent="-571500" fontAlgn="base"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Comic Sans MS" panose="030F0702030302020204" pitchFamily="66" charset="0"/>
              </a:rPr>
              <a:t>your brain</a:t>
            </a:r>
            <a:endParaRPr lang="en-US" sz="3600" dirty="0">
              <a:latin typeface="Comic Sans MS" panose="030F0702030302020204" pitchFamily="66" charset="0"/>
            </a:endParaRPr>
          </a:p>
          <a:p>
            <a:endParaRPr lang="en-US" sz="2000" dirty="0">
              <a:solidFill>
                <a:srgbClr val="4B324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 descr="Optimizely buys Experiment Engine for its optimization t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91" y="220382"/>
            <a:ext cx="2735607" cy="153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brain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262" y="2961503"/>
            <a:ext cx="428625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3428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21707" y="984931"/>
            <a:ext cx="8303741" cy="32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Today you will look at </a:t>
            </a: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shapes of solid objects can be changed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Here is the link to the video of the lesson.</a:t>
            </a:r>
          </a:p>
          <a:p>
            <a:pPr fontAlgn="base">
              <a:spcAft>
                <a:spcPts val="1800"/>
              </a:spcAft>
            </a:pPr>
            <a:r>
              <a:rPr lang="en-GB" sz="2400" dirty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https://classroom.thenational.academy/lessons/how-can-the-shape-of-solid-objects-be-changed-74uk2c?step=2&amp;activity=video</a:t>
            </a:r>
            <a:endParaRPr lang="en-GB" sz="2400" dirty="0" smtClean="0">
              <a:solidFill>
                <a:srgbClr val="4B3241"/>
              </a:solidFill>
              <a:effectLst/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914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9686" y="229790"/>
            <a:ext cx="1004192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worksheet, which is on the website, can be printed. If you don’t have the facilities to print please complete it on a separate sheet of paper.</a:t>
            </a: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400" dirty="0" smtClean="0">
                <a:solidFill>
                  <a:srgbClr val="4B324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fontAlgn="base">
              <a:spcAft>
                <a:spcPts val="1800"/>
              </a:spcAft>
            </a:pPr>
            <a:endParaRPr lang="en-GB" sz="2400" dirty="0" smtClean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2400" dirty="0">
              <a:solidFill>
                <a:srgbClr val="4B3241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ts val="1800"/>
              </a:lnSpc>
              <a:spcAft>
                <a:spcPts val="1800"/>
              </a:spcAft>
            </a:pP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589" y="1513643"/>
            <a:ext cx="9727342" cy="517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962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51" y="655504"/>
            <a:ext cx="10766854" cy="361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800"/>
              </a:spcAft>
            </a:pPr>
            <a:r>
              <a:rPr lang="en-GB" sz="3600" dirty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Here is the end of lesson quiz </a:t>
            </a:r>
            <a:r>
              <a:rPr lang="en-GB" sz="3600" dirty="0" smtClean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(4 questions this week)</a:t>
            </a:r>
          </a:p>
          <a:p>
            <a:pPr fontAlgn="base">
              <a:spcAft>
                <a:spcPts val="1800"/>
              </a:spcAft>
            </a:pPr>
            <a:endParaRPr lang="en-US" sz="3600" dirty="0">
              <a:solidFill>
                <a:srgbClr val="4B3241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r>
              <a:rPr lang="en-GB" sz="2000" dirty="0">
                <a:solidFill>
                  <a:srgbClr val="4B3241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https://classroom.thenational.academy/lessons/how-can-the-shape-of-solid-objects-be-changed-74uk2c?step=4&amp;activity=exit_quiz</a:t>
            </a:r>
            <a:endParaRPr lang="en-GB" sz="2000" dirty="0" smtClean="0">
              <a:solidFill>
                <a:srgbClr val="4B3241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1800"/>
              </a:spcAft>
            </a:pPr>
            <a:endParaRPr lang="en-GB" sz="3600" dirty="0">
              <a:solidFill>
                <a:srgbClr val="4B3241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How do you help charities? Answer: run a quiz! - Optim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4668" y="3779256"/>
            <a:ext cx="2743202" cy="274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2520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535" y="634178"/>
            <a:ext cx="3704485" cy="580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43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133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6</cp:revision>
  <dcterms:created xsi:type="dcterms:W3CDTF">2021-02-02T14:17:15Z</dcterms:created>
  <dcterms:modified xsi:type="dcterms:W3CDTF">2021-02-23T13:33:37Z</dcterms:modified>
</cp:coreProperties>
</file>