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12"/>
  </p:notesMasterIdLst>
  <p:sldIdLst>
    <p:sldId id="317" r:id="rId3"/>
    <p:sldId id="457" r:id="rId4"/>
    <p:sldId id="460" r:id="rId5"/>
    <p:sldId id="459" r:id="rId6"/>
    <p:sldId id="461" r:id="rId7"/>
    <p:sldId id="458" r:id="rId8"/>
    <p:sldId id="462" r:id="rId9"/>
    <p:sldId id="455" r:id="rId10"/>
    <p:sldId id="463" r:id="rId11"/>
  </p:sldIdLst>
  <p:sldSz cx="6858000" cy="9144000" type="screen4x3"/>
  <p:notesSz cx="6858000" cy="9144000"/>
  <p:defaultTextStyle>
    <a:lvl1pPr>
      <a:defRPr>
        <a:latin typeface="Calibri"/>
        <a:ea typeface="Calibri"/>
        <a:cs typeface="Calibri"/>
        <a:sym typeface="Calibri"/>
      </a:defRPr>
    </a:lvl1pPr>
    <a:lvl2pPr indent="457200">
      <a:defRPr>
        <a:latin typeface="Calibri"/>
        <a:ea typeface="Calibri"/>
        <a:cs typeface="Calibri"/>
        <a:sym typeface="Calibri"/>
      </a:defRPr>
    </a:lvl2pPr>
    <a:lvl3pPr indent="914400">
      <a:defRPr>
        <a:latin typeface="Calibri"/>
        <a:ea typeface="Calibri"/>
        <a:cs typeface="Calibri"/>
        <a:sym typeface="Calibri"/>
      </a:defRPr>
    </a:lvl3pPr>
    <a:lvl4pPr indent="1371600">
      <a:defRPr>
        <a:latin typeface="Calibri"/>
        <a:ea typeface="Calibri"/>
        <a:cs typeface="Calibri"/>
        <a:sym typeface="Calibri"/>
      </a:defRPr>
    </a:lvl4pPr>
    <a:lvl5pPr indent="1828800">
      <a:defRPr>
        <a:latin typeface="Calibri"/>
        <a:ea typeface="Calibri"/>
        <a:cs typeface="Calibri"/>
        <a:sym typeface="Calibri"/>
      </a:defRPr>
    </a:lvl5pPr>
    <a:lvl6pPr indent="2286000">
      <a:defRPr>
        <a:latin typeface="Calibri"/>
        <a:ea typeface="Calibri"/>
        <a:cs typeface="Calibri"/>
        <a:sym typeface="Calibri"/>
      </a:defRPr>
    </a:lvl6pPr>
    <a:lvl7pPr indent="2743200">
      <a:defRPr>
        <a:latin typeface="Calibri"/>
        <a:ea typeface="Calibri"/>
        <a:cs typeface="Calibri"/>
        <a:sym typeface="Calibri"/>
      </a:defRPr>
    </a:lvl7pPr>
    <a:lvl8pPr indent="3200400">
      <a:defRPr>
        <a:latin typeface="Calibri"/>
        <a:ea typeface="Calibri"/>
        <a:cs typeface="Calibri"/>
        <a:sym typeface="Calibri"/>
      </a:defRPr>
    </a:lvl8pPr>
    <a:lvl9pPr indent="3657600">
      <a:defRPr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1791" userDrawn="1">
          <p15:clr>
            <a:srgbClr val="A4A3A4"/>
          </p15:clr>
        </p15:guide>
        <p15:guide id="2" pos="19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668"/>
    <a:srgbClr val="0000FF"/>
    <a:srgbClr val="C9FFFF"/>
    <a:srgbClr val="33CCFF"/>
    <a:srgbClr val="9BF39B"/>
    <a:srgbClr val="BCD4FC"/>
    <a:srgbClr val="3BFFFF"/>
    <a:srgbClr val="0099FF"/>
    <a:srgbClr val="66FFFF"/>
    <a:srgbClr val="89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71" autoAdjust="0"/>
    <p:restoredTop sz="95392" autoAdjust="0"/>
  </p:normalViewPr>
  <p:slideViewPr>
    <p:cSldViewPr snapToGrid="0" snapToObjects="1">
      <p:cViewPr>
        <p:scale>
          <a:sx n="150" d="100"/>
          <a:sy n="150" d="100"/>
        </p:scale>
        <p:origin x="528" y="-5412"/>
      </p:cViewPr>
      <p:guideLst>
        <p:guide orient="horz" pos="1791"/>
        <p:guide pos="19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06" name="Shape 50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797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71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420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157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59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069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5915026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1" name="Shape 9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" name="Shape 9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96" name="Shape 9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0" name="Shape 10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Shape 10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106" name="Shape 1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0" name="Shape 11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5" name="Shape 11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19" name="Shape 11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125" name="Shape 12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29" name="Shape 129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4" name="Shape 134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38" name="Shape 138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48" name="Shape 148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3" name="Shape 153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57" name="Shape 157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171"/>
          <p:cNvSpPr/>
          <p:nvPr userDrawn="1"/>
        </p:nvSpPr>
        <p:spPr>
          <a:xfrm>
            <a:off x="90098" y="7084076"/>
            <a:ext cx="6705799" cy="242940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72689" y="637490"/>
            <a:ext cx="6705799" cy="1753522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2954483" y="215360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71" name="Shape 171"/>
          <p:cNvSpPr/>
          <p:nvPr/>
        </p:nvSpPr>
        <p:spPr>
          <a:xfrm>
            <a:off x="72689" y="637493"/>
            <a:ext cx="6705799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2" name="Shape 172"/>
          <p:cNvSpPr/>
          <p:nvPr userDrawn="1"/>
        </p:nvSpPr>
        <p:spPr>
          <a:xfrm>
            <a:off x="92045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Shape 169"/>
          <p:cNvSpPr/>
          <p:nvPr userDrawn="1"/>
        </p:nvSpPr>
        <p:spPr>
          <a:xfrm>
            <a:off x="72689" y="2714880"/>
            <a:ext cx="6705799" cy="1753522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170"/>
          <p:cNvSpPr/>
          <p:nvPr userDrawn="1"/>
        </p:nvSpPr>
        <p:spPr>
          <a:xfrm>
            <a:off x="2905715" y="423099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" name="Shape 171"/>
          <p:cNvSpPr/>
          <p:nvPr userDrawn="1"/>
        </p:nvSpPr>
        <p:spPr>
          <a:xfrm>
            <a:off x="72689" y="2714883"/>
            <a:ext cx="6705799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Shape 169"/>
          <p:cNvSpPr/>
          <p:nvPr userDrawn="1"/>
        </p:nvSpPr>
        <p:spPr>
          <a:xfrm>
            <a:off x="72689" y="4718510"/>
            <a:ext cx="6705799" cy="1753522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Shape 170"/>
          <p:cNvSpPr/>
          <p:nvPr userDrawn="1"/>
        </p:nvSpPr>
        <p:spPr>
          <a:xfrm>
            <a:off x="2954483" y="623462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6" name="Shape 171"/>
          <p:cNvSpPr/>
          <p:nvPr userDrawn="1"/>
        </p:nvSpPr>
        <p:spPr>
          <a:xfrm>
            <a:off x="72689" y="4718513"/>
            <a:ext cx="6705799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" name="Group 1"/>
          <p:cNvGrpSpPr/>
          <p:nvPr userDrawn="1"/>
        </p:nvGrpSpPr>
        <p:grpSpPr>
          <a:xfrm>
            <a:off x="92046" y="2714879"/>
            <a:ext cx="432656" cy="199163"/>
            <a:chOff x="186654" y="3129158"/>
            <a:chExt cx="432656" cy="199163"/>
          </a:xfrm>
        </p:grpSpPr>
        <p:sp>
          <p:nvSpPr>
            <p:cNvPr id="167" name="Shape 167"/>
            <p:cNvSpPr/>
            <p:nvPr/>
          </p:nvSpPr>
          <p:spPr>
            <a:xfrm>
              <a:off x="186654" y="3129158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8" name="Shape 168"/>
            <p:cNvSpPr/>
            <p:nvPr/>
          </p:nvSpPr>
          <p:spPr>
            <a:xfrm>
              <a:off x="402981" y="3129158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90099" y="4740400"/>
            <a:ext cx="652875" cy="199165"/>
            <a:chOff x="186654" y="5706509"/>
            <a:chExt cx="652875" cy="199165"/>
          </a:xfrm>
        </p:grpSpPr>
        <p:sp>
          <p:nvSpPr>
            <p:cNvPr id="176" name="Shape 176"/>
            <p:cNvSpPr/>
            <p:nvPr/>
          </p:nvSpPr>
          <p:spPr>
            <a:xfrm>
              <a:off x="186654" y="5706512"/>
              <a:ext cx="216329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7" name="Shape 177"/>
            <p:cNvSpPr/>
            <p:nvPr/>
          </p:nvSpPr>
          <p:spPr>
            <a:xfrm>
              <a:off x="402981" y="5706510"/>
              <a:ext cx="216329" cy="19916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8" name="Shape 178"/>
            <p:cNvSpPr/>
            <p:nvPr/>
          </p:nvSpPr>
          <p:spPr>
            <a:xfrm>
              <a:off x="623201" y="5706509"/>
              <a:ext cx="216328" cy="19916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DEEBF7"/>
            </a:solidFill>
            <a:ln w="12700">
              <a:solidFill>
                <a:srgbClr val="32538F"/>
              </a:solidFill>
              <a:miter/>
            </a:ln>
          </p:spPr>
          <p:txBody>
            <a:bodyPr lIns="0" tIns="0" rIns="0" bIns="0" anchor="ctr"/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8" name="Shape 169"/>
          <p:cNvSpPr/>
          <p:nvPr userDrawn="1"/>
        </p:nvSpPr>
        <p:spPr>
          <a:xfrm>
            <a:off x="90099" y="7087900"/>
            <a:ext cx="6705799" cy="1753522"/>
          </a:xfrm>
          <a:prstGeom prst="rect">
            <a:avLst/>
          </a:prstGeom>
          <a:ln w="28575">
            <a:solidFill>
              <a:srgbClr val="00B05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3" name="Shape 183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4" name="Shape 184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Shape 185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Shape 186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88" name="Shape 188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Shape 190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92" name="Shape 192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Shape 19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197" name="Shape 19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Shape 201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2" name="Shape 202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3" name="Shape 203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07" name="Shape 207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8" name="Shape 208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0" name="Shape 210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11" name="Shape 211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5" name="Shape 215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216" name="Shape 216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217" name="Shape 21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1" name="Shape 221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Shape 224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26" name="Shape 226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7" name="Shape 227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Shape 228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0" name="Shape 230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Shape 231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2" name="Shape 232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Shape 234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35" name="Shape 235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36" name="Shape 23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121457" y="3107268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2954483" y="5180371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0" name="Shape 240"/>
          <p:cNvSpPr/>
          <p:nvPr/>
        </p:nvSpPr>
        <p:spPr>
          <a:xfrm>
            <a:off x="121457" y="3107270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Shape 241"/>
          <p:cNvSpPr/>
          <p:nvPr/>
        </p:nvSpPr>
        <p:spPr>
          <a:xfrm>
            <a:off x="186654" y="3129158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402981" y="3129158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121457" y="63749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2954483" y="271059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5" name="Shape 245"/>
          <p:cNvSpPr/>
          <p:nvPr/>
        </p:nvSpPr>
        <p:spPr>
          <a:xfrm>
            <a:off x="121457" y="63749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186654" y="659381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121457" y="5684620"/>
            <a:ext cx="6657031" cy="2257770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2954483" y="7757724"/>
            <a:ext cx="904698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49" name="Shape 249"/>
          <p:cNvSpPr/>
          <p:nvPr/>
        </p:nvSpPr>
        <p:spPr>
          <a:xfrm>
            <a:off x="121457" y="5684623"/>
            <a:ext cx="6657031" cy="242940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Shape 250"/>
          <p:cNvSpPr/>
          <p:nvPr/>
        </p:nvSpPr>
        <p:spPr>
          <a:xfrm>
            <a:off x="186654" y="5706512"/>
            <a:ext cx="216329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Shape 251"/>
          <p:cNvSpPr/>
          <p:nvPr/>
        </p:nvSpPr>
        <p:spPr>
          <a:xfrm>
            <a:off x="402981" y="5706510"/>
            <a:ext cx="216329" cy="199163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2" name="Shape 252"/>
          <p:cNvSpPr/>
          <p:nvPr/>
        </p:nvSpPr>
        <p:spPr>
          <a:xfrm>
            <a:off x="623201" y="5706509"/>
            <a:ext cx="216328" cy="19916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EEBF7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Shape 253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54" name="Shape 254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55" name="Shape 25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4" name="Shape 26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5" name="Shape 26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6" name="Shape 26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67" name="Shape 26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8" name="Shape 26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Shape 26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Shape 27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1" name="Shape 27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Shape 27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3" name="Shape 27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4" name="Shape 27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xfrm>
            <a:off x="857250" y="0"/>
            <a:ext cx="5143500" cy="4679950"/>
          </a:xfrm>
          <a:prstGeom prst="rect">
            <a:avLst/>
          </a:prstGeom>
        </p:spPr>
        <p:txBody>
          <a:bodyPr anchor="b"/>
          <a:lstStyle>
            <a:lvl1pPr algn="ctr"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276" name="Shape 276"/>
          <p:cNvSpPr>
            <a:spLocks noGrp="1"/>
          </p:cNvSpPr>
          <p:nvPr>
            <p:ph type="body" idx="1"/>
          </p:nvPr>
        </p:nvSpPr>
        <p:spPr>
          <a:xfrm>
            <a:off x="857250" y="4802187"/>
            <a:ext cx="5143500" cy="4341813"/>
          </a:xfrm>
          <a:prstGeom prst="rect">
            <a:avLst/>
          </a:prstGeom>
        </p:spPr>
        <p:txBody>
          <a:bodyPr/>
          <a:lstStyle>
            <a:lvl1pPr marL="0" indent="0" algn="ctr" defTabSz="914400">
              <a:spcBef>
                <a:spcPts val="1000"/>
              </a:spcBef>
              <a:buSzTx/>
              <a:buFontTx/>
              <a:buNone/>
              <a:defRPr sz="2400"/>
            </a:lvl1pPr>
          </a:lstStyle>
          <a:p>
            <a:pPr lvl="0">
              <a:defRPr sz="1800"/>
            </a:pPr>
            <a:r>
              <a:rPr sz="2400"/>
              <a:t>Click to edit Master subtitle style</a:t>
            </a:r>
          </a:p>
        </p:txBody>
      </p:sp>
      <p:sp>
        <p:nvSpPr>
          <p:cNvPr id="277" name="Shape 277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2914651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0" name="Shape 280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1" name="Shape 281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Shape 284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5" name="Shape 285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6" name="Shape 286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7" name="Shape 287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8" name="Shape 288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89" name="Shape 289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0" name="Shape 290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Shape 293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4" name="Shape 294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5" name="Shape 295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6" name="Shape 296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297" name="Shape 297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298" name="Shape 298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299" name="Shape 299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Shape 302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3" name="Shape 303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4" name="Shape 304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5" name="Shape 305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6" name="Shape 306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7" name="Shape 307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09" name="Shape 309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0" name="Shape 310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1" name="Shape 311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2" name="Shape 312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3" name="Shape 313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Shape 315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Shape 316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7" name="Shape 317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8" name="Shape 318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19" name="Shape 319"/>
          <p:cNvSpPr>
            <a:spLocks noGrp="1"/>
          </p:cNvSpPr>
          <p:nvPr>
            <p:ph type="title"/>
          </p:nvPr>
        </p:nvSpPr>
        <p:spPr>
          <a:xfrm>
            <a:off x="468312" y="0"/>
            <a:ext cx="5915026" cy="6083300"/>
          </a:xfrm>
          <a:prstGeom prst="rect">
            <a:avLst/>
          </a:prstGeom>
        </p:spPr>
        <p:txBody>
          <a:bodyPr anchor="b"/>
          <a:lstStyle>
            <a:lvl1pPr defTabSz="914400">
              <a:defRPr sz="6000"/>
            </a:lvl1pPr>
          </a:lstStyle>
          <a:p>
            <a:pPr lvl="0">
              <a:defRPr sz="1800"/>
            </a:pPr>
            <a:r>
              <a:rPr sz="6000"/>
              <a:t>Click to edit Master title style</a:t>
            </a:r>
          </a:p>
        </p:txBody>
      </p:sp>
      <p:sp>
        <p:nvSpPr>
          <p:cNvPr id="320" name="Shape 320"/>
          <p:cNvSpPr>
            <a:spLocks noGrp="1"/>
          </p:cNvSpPr>
          <p:nvPr>
            <p:ph type="body" idx="1"/>
          </p:nvPr>
        </p:nvSpPr>
        <p:spPr>
          <a:xfrm>
            <a:off x="468312" y="6119812"/>
            <a:ext cx="5915026" cy="3024189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Click to edit Master text styles</a:t>
            </a:r>
          </a:p>
        </p:txBody>
      </p:sp>
      <p:sp>
        <p:nvSpPr>
          <p:cNvPr id="321" name="Shape 321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4" name="Shape 324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5" name="Shape 325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6" name="Shape 326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Shape 327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Shape 328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Shape 329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Shape 330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1" name="Shape 331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2" name="Shape 332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3" name="Shape 333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Shape 334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Shape 335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Shape 336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Shape 338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39" name="Shape 339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0" name="Shape 340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41" name="Shape 341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42" name="Shape 342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2881313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343" name="Shape 343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Shape 346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Shape 348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9" name="Shape 349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3" name="Shape 353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4" name="Shape 354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55" name="Shape 355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6" name="Shape 356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7" name="Shape 357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8" name="Shape 358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9" name="Shape 359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0" name="Shape 360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1" name="Shape 361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2" name="Shape 362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63" name="Shape 363"/>
          <p:cNvSpPr>
            <a:spLocks noGrp="1"/>
          </p:cNvSpPr>
          <p:nvPr>
            <p:ph type="title"/>
          </p:nvPr>
        </p:nvSpPr>
        <p:spPr>
          <a:xfrm>
            <a:off x="473075" y="487362"/>
            <a:ext cx="5915025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64" name="Shape 364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4" cy="1098550"/>
          </a:xfrm>
          <a:prstGeom prst="rect">
            <a:avLst/>
          </a:prstGeom>
        </p:spPr>
        <p:txBody>
          <a:bodyPr anchor="b"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Click to edit Master text styles</a:t>
            </a:r>
          </a:p>
        </p:txBody>
      </p:sp>
      <p:sp>
        <p:nvSpPr>
          <p:cNvPr id="365" name="Shape 365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8" name="Shape 368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Shape 369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0" name="Shape 370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5" name="Shape 375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6" name="Shape 376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77" name="Shape 377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Shape 378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9" name="Shape 379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0" name="Shape 380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1" name="Shape 381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3" name="Shape 383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4" name="Shape 384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85" name="Shape 385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76688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9" name="Shape 38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0" name="Shape 39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1" name="Shape 39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2" name="Shape 39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3" name="Shape 39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6" name="Shape 39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7" name="Shape 39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398" name="Shape 39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9" name="Shape 39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0" name="Shape 40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2" name="Shape 40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3" name="Shape 40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4" name="Shape 40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5" name="Shape 40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06" name="Shape 406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0" name="Shape 410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5" name="Shape 415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6" name="Shape 416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7" name="Shape 417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18" name="Shape 418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9" name="Shape 419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0" name="Shape 420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1" name="Shape 421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2" name="Shape 422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3" name="Shape 423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4" name="Shape 424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5" name="Shape 425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26" name="Shape 426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27" name="Shape 427"/>
          <p:cNvSpPr>
            <a:spLocks noGrp="1"/>
          </p:cNvSpPr>
          <p:nvPr>
            <p:ph type="body" idx="1"/>
          </p:nvPr>
        </p:nvSpPr>
        <p:spPr>
          <a:xfrm>
            <a:off x="2916238" y="1316037"/>
            <a:ext cx="3471863" cy="78279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3200"/>
            </a:lvl1pPr>
            <a:lvl2pPr marL="718457" indent="-261257" defTabSz="914400">
              <a:spcBef>
                <a:spcPts val="1000"/>
              </a:spcBef>
              <a:defRPr sz="3200"/>
            </a:lvl2pPr>
            <a:lvl3pPr marL="1219200" indent="-304800" defTabSz="914400">
              <a:spcBef>
                <a:spcPts val="1000"/>
              </a:spcBef>
              <a:defRPr sz="3200"/>
            </a:lvl3pPr>
            <a:lvl4pPr marL="1737360" indent="-365760" defTabSz="914400">
              <a:spcBef>
                <a:spcPts val="1000"/>
              </a:spcBef>
              <a:defRPr sz="3200"/>
            </a:lvl4pPr>
            <a:lvl5pPr marL="2194560" indent="-365760" defTabSz="914400">
              <a:spcBef>
                <a:spcPts val="10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  <p:sp>
        <p:nvSpPr>
          <p:cNvPr id="428" name="Shape 428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2" name="Shape 432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3" name="Shape 433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4" name="Shape 434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5" name="Shape 435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6" name="Shape 436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7" name="Shape 437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8" name="Shape 438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39" name="Shape 439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0" name="Shape 440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1" name="Shape 441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2" name="Shape 442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3" name="Shape 443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4" name="Shape 444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5" name="Shape 445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6" name="Shape 446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7" name="Shape 447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48" name="Shape 448"/>
          <p:cNvSpPr>
            <a:spLocks noGrp="1"/>
          </p:cNvSpPr>
          <p:nvPr>
            <p:ph type="title"/>
          </p:nvPr>
        </p:nvSpPr>
        <p:spPr>
          <a:xfrm>
            <a:off x="473075" y="0"/>
            <a:ext cx="2211389" cy="2743200"/>
          </a:xfrm>
          <a:prstGeom prst="rect">
            <a:avLst/>
          </a:prstGeom>
        </p:spPr>
        <p:txBody>
          <a:bodyPr anchor="b"/>
          <a:lstStyle>
            <a:lvl1pPr defTabSz="914400">
              <a:defRPr sz="3200"/>
            </a:lvl1pPr>
          </a:lstStyle>
          <a:p>
            <a:pPr lvl="0">
              <a:defRPr sz="1800"/>
            </a:pPr>
            <a:r>
              <a:rPr sz="3200"/>
              <a:t>Click to edit Master title style</a:t>
            </a:r>
          </a:p>
        </p:txBody>
      </p:sp>
      <p:sp>
        <p:nvSpPr>
          <p:cNvPr id="449" name="Shape 449"/>
          <p:cNvSpPr>
            <a:spLocks noGrp="1"/>
          </p:cNvSpPr>
          <p:nvPr>
            <p:ph type="body" idx="1"/>
          </p:nvPr>
        </p:nvSpPr>
        <p:spPr>
          <a:xfrm>
            <a:off x="473075" y="2743200"/>
            <a:ext cx="2211389" cy="6400801"/>
          </a:xfrm>
          <a:prstGeom prst="rect">
            <a:avLst/>
          </a:prstGeom>
        </p:spPr>
        <p:txBody>
          <a:bodyPr/>
          <a:lstStyle>
            <a:lvl1pPr marL="0" indent="0" defTabSz="914400">
              <a:spcBef>
                <a:spcPts val="1000"/>
              </a:spcBef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Click to edit Master text styles</a:t>
            </a:r>
          </a:p>
        </p:txBody>
      </p:sp>
      <p:sp>
        <p:nvSpPr>
          <p:cNvPr id="450" name="Shape 450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3" name="Shape 453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4" name="Shape 454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5" name="Shape 455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6" name="Shape 456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7" name="Shape 457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8" name="Shape 458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9" name="Shape 459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0" name="Shape 460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1" name="Shape 461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2" name="Shape 462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3" name="Shape 463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4" name="Shape 464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5" name="Shape 465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6" name="Shape 466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7" name="Shape 467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8" name="Shape 468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69" name="Shape 469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70" name="Shape 470"/>
          <p:cNvSpPr>
            <a:spLocks noGrp="1"/>
          </p:cNvSpPr>
          <p:nvPr>
            <p:ph type="title"/>
          </p:nvPr>
        </p:nvSpPr>
        <p:spPr>
          <a:xfrm>
            <a:off x="471487" y="487362"/>
            <a:ext cx="5915026" cy="1946276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71" name="Shape 471"/>
          <p:cNvSpPr>
            <a:spLocks noGrp="1"/>
          </p:cNvSpPr>
          <p:nvPr>
            <p:ph type="body" idx="1"/>
          </p:nvPr>
        </p:nvSpPr>
        <p:spPr>
          <a:xfrm>
            <a:off x="471487" y="2433638"/>
            <a:ext cx="5915026" cy="6710363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72" name="Shape 472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 474"/>
          <p:cNvSpPr/>
          <p:nvPr/>
        </p:nvSpPr>
        <p:spPr>
          <a:xfrm>
            <a:off x="3530829" y="135620"/>
            <a:ext cx="3237017" cy="203151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5" name="Shape 475"/>
          <p:cNvSpPr/>
          <p:nvPr/>
        </p:nvSpPr>
        <p:spPr>
          <a:xfrm>
            <a:off x="117768" y="148311"/>
            <a:ext cx="3258479" cy="203152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6" name="Shape 476"/>
          <p:cNvSpPr/>
          <p:nvPr/>
        </p:nvSpPr>
        <p:spPr>
          <a:xfrm>
            <a:off x="119920" y="134910"/>
            <a:ext cx="3256328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7" name="Shape 477"/>
          <p:cNvSpPr/>
          <p:nvPr/>
        </p:nvSpPr>
        <p:spPr>
          <a:xfrm>
            <a:off x="735299" y="945875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8" name="Shape 478"/>
          <p:cNvSpPr/>
          <p:nvPr/>
        </p:nvSpPr>
        <p:spPr>
          <a:xfrm>
            <a:off x="735299" y="2928714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9" name="Shape 479"/>
          <p:cNvSpPr/>
          <p:nvPr/>
        </p:nvSpPr>
        <p:spPr>
          <a:xfrm>
            <a:off x="735299" y="4900926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0" name="Shape 480"/>
          <p:cNvSpPr/>
          <p:nvPr/>
        </p:nvSpPr>
        <p:spPr>
          <a:xfrm>
            <a:off x="735299" y="6871592"/>
            <a:ext cx="2017081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1" name="Shape 481"/>
          <p:cNvSpPr/>
          <p:nvPr/>
        </p:nvSpPr>
        <p:spPr>
          <a:xfrm>
            <a:off x="1116339" y="2753912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2" name="Shape 482"/>
          <p:cNvSpPr/>
          <p:nvPr/>
        </p:nvSpPr>
        <p:spPr>
          <a:xfrm>
            <a:off x="1154872" y="6704680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3" name="Shape 483"/>
          <p:cNvSpPr/>
          <p:nvPr/>
        </p:nvSpPr>
        <p:spPr>
          <a:xfrm rot="16200000">
            <a:off x="2696461" y="4527233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84" name="Shape 484"/>
          <p:cNvSpPr/>
          <p:nvPr/>
        </p:nvSpPr>
        <p:spPr>
          <a:xfrm>
            <a:off x="3520425" y="126131"/>
            <a:ext cx="3256327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5" name="Shape 485"/>
          <p:cNvSpPr/>
          <p:nvPr/>
        </p:nvSpPr>
        <p:spPr>
          <a:xfrm>
            <a:off x="4135804" y="937096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6" name="Shape 486"/>
          <p:cNvSpPr/>
          <p:nvPr/>
        </p:nvSpPr>
        <p:spPr>
          <a:xfrm>
            <a:off x="4135804" y="2919934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7" name="Shape 487"/>
          <p:cNvSpPr/>
          <p:nvPr/>
        </p:nvSpPr>
        <p:spPr>
          <a:xfrm>
            <a:off x="4135804" y="4892147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8" name="Shape 488"/>
          <p:cNvSpPr/>
          <p:nvPr/>
        </p:nvSpPr>
        <p:spPr>
          <a:xfrm>
            <a:off x="4135804" y="6862812"/>
            <a:ext cx="2017082" cy="1975530"/>
          </a:xfrm>
          <a:prstGeom prst="rect">
            <a:avLst/>
          </a:prstGeom>
          <a:ln w="12700">
            <a:solidFill/>
            <a:prstDash val="dash"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9" name="Shape 489"/>
          <p:cNvSpPr/>
          <p:nvPr/>
        </p:nvSpPr>
        <p:spPr>
          <a:xfrm>
            <a:off x="4516844" y="2745133"/>
            <a:ext cx="1171551" cy="19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0" name="Shape 490"/>
          <p:cNvSpPr/>
          <p:nvPr/>
        </p:nvSpPr>
        <p:spPr>
          <a:xfrm>
            <a:off x="4555376" y="6695902"/>
            <a:ext cx="1171551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1" name="Shape 491"/>
          <p:cNvSpPr/>
          <p:nvPr/>
        </p:nvSpPr>
        <p:spPr>
          <a:xfrm rot="16200000">
            <a:off x="6096966" y="4518454"/>
            <a:ext cx="1171550" cy="197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800"/>
              <a:t>masterthecurriculum.co.uk</a:t>
            </a:r>
          </a:p>
        </p:txBody>
      </p:sp>
      <p:sp>
        <p:nvSpPr>
          <p:cNvPr id="492" name="Shape 492"/>
          <p:cNvSpPr>
            <a:spLocks noGrp="1"/>
          </p:cNvSpPr>
          <p:nvPr>
            <p:ph type="title"/>
          </p:nvPr>
        </p:nvSpPr>
        <p:spPr>
          <a:xfrm>
            <a:off x="4908550" y="487362"/>
            <a:ext cx="1477963" cy="8656638"/>
          </a:xfrm>
          <a:prstGeom prst="rect">
            <a:avLst/>
          </a:prstGeom>
        </p:spPr>
        <p:txBody>
          <a:bodyPr/>
          <a:lstStyle>
            <a:lvl1pPr defTabSz="914400">
              <a:defRPr sz="4400"/>
            </a:lvl1pPr>
          </a:lstStyle>
          <a:p>
            <a:pPr lvl="0">
              <a:defRPr sz="1800"/>
            </a:pPr>
            <a:r>
              <a:rPr sz="4400"/>
              <a:t>Click to edit Master title style</a:t>
            </a:r>
          </a:p>
        </p:txBody>
      </p:sp>
      <p:sp>
        <p:nvSpPr>
          <p:cNvPr id="493" name="Shape 493"/>
          <p:cNvSpPr>
            <a:spLocks noGrp="1"/>
          </p:cNvSpPr>
          <p:nvPr>
            <p:ph type="body" idx="1"/>
          </p:nvPr>
        </p:nvSpPr>
        <p:spPr>
          <a:xfrm>
            <a:off x="471487" y="487362"/>
            <a:ext cx="4284664" cy="8656638"/>
          </a:xfrm>
          <a:prstGeom prst="rect">
            <a:avLst/>
          </a:prstGeom>
        </p:spPr>
        <p:txBody>
          <a:bodyPr/>
          <a:lstStyle>
            <a:lvl1pPr marL="228600" indent="-228600" defTabSz="914400">
              <a:spcBef>
                <a:spcPts val="1000"/>
              </a:spcBef>
              <a:defRPr sz="2800"/>
            </a:lvl1pPr>
            <a:lvl2pPr marL="723900" indent="-266700" defTabSz="914400">
              <a:spcBef>
                <a:spcPts val="1000"/>
              </a:spcBef>
              <a:defRPr sz="2800"/>
            </a:lvl2pPr>
            <a:lvl3pPr marL="1234439" indent="-320039" defTabSz="914400">
              <a:spcBef>
                <a:spcPts val="1000"/>
              </a:spcBef>
              <a:defRPr sz="2800"/>
            </a:lvl3pPr>
            <a:lvl4pPr marL="1727200" indent="-355600" defTabSz="914400">
              <a:spcBef>
                <a:spcPts val="1000"/>
              </a:spcBef>
              <a:defRPr sz="2800"/>
            </a:lvl4pPr>
            <a:lvl5pPr marL="2184400" indent="-355600" defTabSz="914400">
              <a:spcBef>
                <a:spcPts val="10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Click to edit Master text styles</a:t>
            </a:r>
          </a:p>
          <a:p>
            <a:pPr lvl="1">
              <a:defRPr sz="1800"/>
            </a:pPr>
            <a:r>
              <a:rPr sz="2800"/>
              <a:t>Second level</a:t>
            </a:r>
          </a:p>
          <a:p>
            <a:pPr lvl="2">
              <a:defRPr sz="1800"/>
            </a:pPr>
            <a:r>
              <a:rPr sz="2800"/>
              <a:t>Third level</a:t>
            </a:r>
          </a:p>
          <a:p>
            <a:pPr lvl="3">
              <a:defRPr sz="1800"/>
            </a:pPr>
            <a:r>
              <a:rPr sz="2800"/>
              <a:t>Fourth level</a:t>
            </a:r>
          </a:p>
          <a:p>
            <a:pPr lvl="4">
              <a:defRPr sz="1800"/>
            </a:pPr>
            <a:r>
              <a:rPr sz="2800"/>
              <a:t>Fifth level</a:t>
            </a:r>
          </a:p>
        </p:txBody>
      </p:sp>
      <p:sp>
        <p:nvSpPr>
          <p:cNvPr id="494" name="Shape 494"/>
          <p:cNvSpPr>
            <a:spLocks noGrp="1"/>
          </p:cNvSpPr>
          <p:nvPr>
            <p:ph type="sldNum" sz="quarter" idx="2"/>
          </p:nvPr>
        </p:nvSpPr>
        <p:spPr>
          <a:xfrm>
            <a:off x="4843462" y="8475663"/>
            <a:ext cx="1543051" cy="35814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72381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472381" y="2241550"/>
            <a:ext cx="2901256" cy="109855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lvl="0">
              <a:defRPr b="0"/>
            </a:pPr>
            <a:r>
              <a:rPr b="1"/>
              <a:t>Click to edit Master text styles</a:t>
            </a:r>
          </a:p>
        </p:txBody>
      </p:sp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" name="Group 500"/>
          <p:cNvGrpSpPr/>
          <p:nvPr/>
        </p:nvGrpSpPr>
        <p:grpSpPr>
          <a:xfrm>
            <a:off x="1567642" y="2076137"/>
            <a:ext cx="4060630" cy="4983294"/>
            <a:chOff x="117" y="0"/>
            <a:chExt cx="4060629" cy="4983293"/>
          </a:xfrm>
        </p:grpSpPr>
        <p:sp>
          <p:nvSpPr>
            <p:cNvPr id="496" name="Shape 496"/>
            <p:cNvSpPr/>
            <p:nvPr/>
          </p:nvSpPr>
          <p:spPr>
            <a:xfrm>
              <a:off x="3020929" y="81238"/>
              <a:ext cx="723075" cy="121958"/>
            </a:xfrm>
            <a:prstGeom prst="roundRect">
              <a:avLst>
                <a:gd name="adj" fmla="val 0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7" name="Shape 497"/>
            <p:cNvSpPr/>
            <p:nvPr/>
          </p:nvSpPr>
          <p:spPr>
            <a:xfrm>
              <a:off x="3006087" y="67790"/>
              <a:ext cx="1054660" cy="1679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5717" tIns="25717" rIns="25717" bIns="25717" numCol="1" anchor="t">
              <a:spAutoFit/>
            </a:bodyPr>
            <a:lstStyle>
              <a:lvl1pPr>
                <a:defRPr sz="900">
                  <a:latin typeface="Sassoon Infant Std"/>
                  <a:ea typeface="Sassoon Infant Std"/>
                  <a:cs typeface="Sassoon Infant Std"/>
                  <a:sym typeface="Sassoon Infant Std"/>
                </a:defRPr>
              </a:lvl1pPr>
            </a:lstStyle>
            <a:p>
              <a:pPr lvl="0">
                <a:defRPr sz="1800"/>
              </a:pPr>
              <a:r>
                <a:rPr sz="900"/>
                <a:t>Fluency and precision</a:t>
              </a:r>
            </a:p>
          </p:txBody>
        </p:sp>
        <p:sp>
          <p:nvSpPr>
            <p:cNvPr id="498" name="Shape 498"/>
            <p:cNvSpPr/>
            <p:nvPr/>
          </p:nvSpPr>
          <p:spPr>
            <a:xfrm>
              <a:off x="3919" y="27641"/>
              <a:ext cx="152317" cy="138023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BDD7EE"/>
            </a:solidFill>
            <a:ln w="3175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9" name="Shape 499"/>
            <p:cNvSpPr/>
            <p:nvPr/>
          </p:nvSpPr>
          <p:spPr>
            <a:xfrm>
              <a:off x="117" y="0"/>
              <a:ext cx="3744580" cy="4983293"/>
            </a:xfrm>
            <a:prstGeom prst="rect">
              <a:avLst/>
            </a:prstGeom>
            <a:noFill/>
            <a:ln w="12700" cap="flat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wrap="square" lIns="25717" tIns="25717" rIns="25717" bIns="25717" numCol="1" anchor="ctr">
              <a:noAutofit/>
            </a:bodyPr>
            <a:lstStyle/>
            <a:p>
              <a:pPr lvl="0" algn="ctr"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01" name="Shape 501"/>
          <p:cNvSpPr/>
          <p:nvPr/>
        </p:nvSpPr>
        <p:spPr>
          <a:xfrm>
            <a:off x="3220717" y="6968614"/>
            <a:ext cx="731267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717" tIns="25717" rIns="25717" bIns="25717">
            <a:spAutoFit/>
          </a:bodyPr>
          <a:lstStyle>
            <a:lvl1pPr>
              <a:defRPr sz="5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500"/>
              <a:t>masterthecurriculum.co.uk</a:t>
            </a:r>
          </a:p>
        </p:txBody>
      </p:sp>
      <p:sp>
        <p:nvSpPr>
          <p:cNvPr id="502" name="Shape 502"/>
          <p:cNvSpPr>
            <a:spLocks noGrp="1"/>
          </p:cNvSpPr>
          <p:nvPr>
            <p:ph type="title"/>
          </p:nvPr>
        </p:nvSpPr>
        <p:spPr>
          <a:xfrm>
            <a:off x="1789509" y="2000249"/>
            <a:ext cx="3278982" cy="2632474"/>
          </a:xfrm>
          <a:prstGeom prst="rect">
            <a:avLst/>
          </a:prstGeom>
        </p:spPr>
        <p:txBody>
          <a:bodyPr lIns="25717" tIns="25717" rIns="25717" bIns="25717" anchor="b"/>
          <a:lstStyle>
            <a:lvl1pPr algn="ctr">
              <a:defRPr sz="4400"/>
            </a:lvl1pPr>
          </a:lstStyle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503" name="Shape 503"/>
          <p:cNvSpPr>
            <a:spLocks noGrp="1"/>
          </p:cNvSpPr>
          <p:nvPr>
            <p:ph type="body" idx="1"/>
          </p:nvPr>
        </p:nvSpPr>
        <p:spPr>
          <a:xfrm>
            <a:off x="1982390" y="4701778"/>
            <a:ext cx="2893220" cy="2441973"/>
          </a:xfrm>
          <a:prstGeom prst="rect">
            <a:avLst/>
          </a:prstGeom>
        </p:spPr>
        <p:txBody>
          <a:bodyPr lIns="25717" tIns="25717" rIns="25717" bIns="25717"/>
          <a:lstStyle>
            <a:lvl1pPr marL="0" indent="0" algn="ctr">
              <a:buSzTx/>
              <a:buFontTx/>
              <a:buNone/>
              <a:defRPr sz="1600"/>
            </a:lvl1pPr>
            <a:lvl2pPr marL="0" indent="342900" algn="ctr">
              <a:buSzTx/>
              <a:buFontTx/>
              <a:buNone/>
              <a:defRPr sz="1600"/>
            </a:lvl2pPr>
            <a:lvl3pPr marL="0" indent="685800" algn="ctr">
              <a:buSzTx/>
              <a:buFontTx/>
              <a:buNone/>
              <a:defRPr sz="1600"/>
            </a:lvl3pPr>
            <a:lvl4pPr marL="0" indent="1028700" algn="ctr">
              <a:buSzTx/>
              <a:buFontTx/>
              <a:buNone/>
              <a:defRPr sz="1600"/>
            </a:lvl4pPr>
            <a:lvl5pPr marL="0" indent="1371600" algn="ctr">
              <a:buSzTx/>
              <a:buFont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Body Level One</a:t>
            </a:r>
          </a:p>
          <a:p>
            <a:pPr lvl="1">
              <a:defRPr sz="1800"/>
            </a:pPr>
            <a:r>
              <a:rPr sz="1600"/>
              <a:t>Body Level Two</a:t>
            </a:r>
          </a:p>
          <a:p>
            <a:pPr lvl="2">
              <a:defRPr sz="1800"/>
            </a:pPr>
            <a:r>
              <a:rPr sz="1600"/>
              <a:t>Body Level Three</a:t>
            </a:r>
          </a:p>
          <a:p>
            <a:pPr lvl="3">
              <a:defRPr sz="1800"/>
            </a:pPr>
            <a:r>
              <a:rPr sz="1600"/>
              <a:t>Body Level Four</a:t>
            </a:r>
          </a:p>
          <a:p>
            <a:pPr lvl="4">
              <a:defRPr sz="1800"/>
            </a:pPr>
            <a:r>
              <a:rPr sz="1600"/>
              <a:t>Body Level Five</a:t>
            </a:r>
          </a:p>
        </p:txBody>
      </p:sp>
      <p:sp>
        <p:nvSpPr>
          <p:cNvPr id="504" name="Shape 504"/>
          <p:cNvSpPr>
            <a:spLocks noGrp="1"/>
          </p:cNvSpPr>
          <p:nvPr>
            <p:ph type="sldNum" sz="quarter" idx="2"/>
          </p:nvPr>
        </p:nvSpPr>
        <p:spPr>
          <a:xfrm>
            <a:off x="4224635" y="6767514"/>
            <a:ext cx="867967" cy="292736"/>
          </a:xfrm>
          <a:prstGeom prst="rect">
            <a:avLst/>
          </a:prstGeom>
        </p:spPr>
        <p:txBody>
          <a:bodyPr lIns="25717" tIns="25717" rIns="25717" bIns="25717"/>
          <a:lstStyle>
            <a:lvl1pPr>
              <a:defRPr sz="1600"/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497013"/>
            <a:ext cx="5143500" cy="318293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188"/>
            <a:ext cx="5143500" cy="22082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18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589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84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29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60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541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267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21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7674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02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5DCC6C15-A3B6-8A4E-9E10-E7F0FE0194D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/>
          <a:lstStyle/>
          <a:p>
            <a:fld id="{C1B9C4C0-A9D4-794B-A59A-86C4E486A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10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2915542" y="1316568"/>
            <a:ext cx="3471864" cy="782743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20">
              <a:defRPr sz="2400"/>
            </a:lvl5pPr>
          </a:lstStyle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472381" y="0"/>
            <a:ext cx="2211884" cy="2743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Click to edit Master title style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472381" y="2743200"/>
            <a:ext cx="2211884" cy="64008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lvl="0">
              <a:defRPr sz="1800"/>
            </a:pPr>
            <a:r>
              <a:rPr sz="1200"/>
              <a:t>Click to edit Master text styles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471487" y="486835"/>
            <a:ext cx="5915026" cy="194733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71487" y="2434166"/>
            <a:ext cx="5915026" cy="670983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4907757" y="486833"/>
            <a:ext cx="147875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300"/>
              <a:t>Click to edit Master title style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471487" y="486833"/>
            <a:ext cx="4350546" cy="86571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100"/>
              <a:t>Click to edit Master text styles</a:t>
            </a:r>
          </a:p>
          <a:p>
            <a:pPr lvl="1">
              <a:defRPr sz="1800"/>
            </a:pPr>
            <a:r>
              <a:rPr sz="2100"/>
              <a:t>Second level</a:t>
            </a:r>
          </a:p>
          <a:p>
            <a:pPr lvl="2">
              <a:defRPr sz="1800"/>
            </a:pPr>
            <a:r>
              <a:rPr sz="2100"/>
              <a:t>Third level</a:t>
            </a:r>
          </a:p>
          <a:p>
            <a:pPr lvl="3">
              <a:defRPr sz="1800"/>
            </a:pPr>
            <a:r>
              <a:rPr sz="2100"/>
              <a:t>Fourth level</a:t>
            </a:r>
          </a:p>
          <a:p>
            <a:pPr lvl="4">
              <a:defRPr sz="1800"/>
            </a:pPr>
            <a:r>
              <a:rPr sz="2100"/>
              <a:t>Fifth level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119919" y="134910"/>
            <a:ext cx="6657031" cy="8871067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/>
          <p:nvPr/>
        </p:nvSpPr>
        <p:spPr>
          <a:xfrm>
            <a:off x="2952944" y="8982236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5" name="Shape 5"/>
          <p:cNvSpPr/>
          <p:nvPr/>
        </p:nvSpPr>
        <p:spPr>
          <a:xfrm>
            <a:off x="4893767" y="153042"/>
            <a:ext cx="1363513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Fluency &amp; </a:t>
            </a:r>
            <a:r>
              <a:rPr lang="en-GB" sz="800" dirty="0" smtClean="0">
                <a:latin typeface="Sassoon Infant Std"/>
                <a:ea typeface="Sassoon Infant Std"/>
                <a:cs typeface="Sassoon Infant Std"/>
                <a:sym typeface="Sassoon Infant Std"/>
              </a:rPr>
              <a:t>P</a:t>
            </a:r>
            <a:r>
              <a:rPr sz="800" dirty="0" smtClean="0">
                <a:latin typeface="Sassoon Infant Std"/>
                <a:ea typeface="Sassoon Infant Std"/>
                <a:cs typeface="Sassoon Infant Std"/>
                <a:sym typeface="Sassoon Infant Std"/>
              </a:rPr>
              <a:t>recision</a:t>
            </a:r>
            <a:endParaRPr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4843462" y="8475136"/>
            <a:ext cx="1543051" cy="3581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  <p:sldLayoutId id="2147483672" r:id="rId20"/>
    <p:sldLayoutId id="2147483673" r:id="rId21"/>
    <p:sldLayoutId id="2147483674" r:id="rId22"/>
    <p:sldLayoutId id="2147483675" r:id="rId23"/>
    <p:sldLayoutId id="2147483676" r:id="rId24"/>
    <p:sldLayoutId id="2147483677" r:id="rId25"/>
    <p:sldLayoutId id="2147483678" r:id="rId26"/>
    <p:sldLayoutId id="2147483679" r:id="rId27"/>
    <p:sldLayoutId id="2147483680" r:id="rId28"/>
    <p:sldLayoutId id="2147483681" r:id="rId29"/>
    <p:sldLayoutId id="2147483682" r:id="rId30"/>
  </p:sldLayoutIdLst>
  <p:transition spd="med"/>
  <p:timing>
    <p:tnLst>
      <p:par>
        <p:cTn id="1" dur="indefinite" restart="never" nodeType="tmRoot"/>
      </p:par>
    </p:tnLst>
  </p:timing>
  <p:txStyles>
    <p:titleStyle>
      <a:lvl1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1pPr>
      <a:lvl2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2pPr>
      <a:lvl3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3pPr>
      <a:lvl4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4pPr>
      <a:lvl5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5pPr>
      <a:lvl6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6pPr>
      <a:lvl7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7pPr>
      <a:lvl8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8pPr>
      <a:lvl9pPr defTabSz="685800">
        <a:lnSpc>
          <a:spcPct val="90000"/>
        </a:lnSpc>
        <a:defRPr sz="3300"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indent="-17145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1pPr>
      <a:lvl2pPr marL="542925" indent="-200025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2pPr>
      <a:lvl3pPr marL="925830" indent="-240030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3pPr>
      <a:lvl4pPr marL="13056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4pPr>
      <a:lvl5pPr marL="16485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5pPr>
      <a:lvl6pPr marL="19914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6pPr>
      <a:lvl7pPr marL="23343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7pPr>
      <a:lvl8pPr marL="26772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8pPr>
      <a:lvl9pPr marL="3020157" indent="-276957" defTabSz="685800">
        <a:lnSpc>
          <a:spcPct val="90000"/>
        </a:lnSpc>
        <a:spcBef>
          <a:spcPts val="700"/>
        </a:spcBef>
        <a:buSzPct val="100000"/>
        <a:buFont typeface="Arial"/>
        <a:buChar char="•"/>
        <a:defRPr sz="2100">
          <a:latin typeface="Calibri"/>
          <a:ea typeface="Calibri"/>
          <a:cs typeface="Calibri"/>
          <a:sym typeface="Calibri"/>
        </a:defRPr>
      </a:lvl9pPr>
    </p:bodyStyle>
    <p:otherStyle>
      <a:lvl1pPr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>
        <a:defRPr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"/>
          <p:cNvSpPr/>
          <p:nvPr userDrawn="1"/>
        </p:nvSpPr>
        <p:spPr>
          <a:xfrm>
            <a:off x="126904" y="143046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 3"/>
          <p:cNvSpPr/>
          <p:nvPr userDrawn="1"/>
        </p:nvSpPr>
        <p:spPr>
          <a:xfrm>
            <a:off x="119919" y="134910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4"/>
          <p:cNvSpPr/>
          <p:nvPr userDrawn="1"/>
        </p:nvSpPr>
        <p:spPr>
          <a:xfrm>
            <a:off x="2996084" y="4380447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10" name="Shape 5"/>
          <p:cNvSpPr/>
          <p:nvPr userDrawn="1"/>
        </p:nvSpPr>
        <p:spPr>
          <a:xfrm>
            <a:off x="4637735" y="156851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lvl="1"/>
            <a:r>
              <a:rPr lang="en-GB" sz="800" dirty="0" smtClean="0">
                <a:latin typeface="Sassoon Infant Std"/>
                <a:ea typeface="Sassoon Infant Std"/>
                <a:cs typeface="Sassoon Infant Std"/>
                <a:sym typeface="Sassoon Infant Std"/>
              </a:rPr>
              <a:t>Reasoning &amp;</a:t>
            </a:r>
            <a:r>
              <a:rPr lang="en-GB" sz="800" baseline="0" dirty="0" smtClean="0">
                <a:latin typeface="Sassoon Infant Std"/>
                <a:ea typeface="Sassoon Infant Std"/>
                <a:cs typeface="Sassoon Infant Std"/>
                <a:sym typeface="Sassoon Infant Std"/>
              </a:rPr>
              <a:t> Problem Solving</a:t>
            </a:r>
            <a:endParaRPr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20" name="Shape 2"/>
          <p:cNvSpPr/>
          <p:nvPr userDrawn="1"/>
        </p:nvSpPr>
        <p:spPr>
          <a:xfrm>
            <a:off x="125673" y="4673633"/>
            <a:ext cx="6648815" cy="221113"/>
          </a:xfrm>
          <a:prstGeom prst="roundRect">
            <a:avLst>
              <a:gd name="adj" fmla="val 0"/>
            </a:avLst>
          </a:prstGeom>
          <a:solidFill>
            <a:srgbClr val="BDD7EE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3"/>
          <p:cNvSpPr/>
          <p:nvPr userDrawn="1"/>
        </p:nvSpPr>
        <p:spPr>
          <a:xfrm>
            <a:off x="118688" y="4665497"/>
            <a:ext cx="6657031" cy="4402273"/>
          </a:xfrm>
          <a:prstGeom prst="rect">
            <a:avLst/>
          </a:prstGeom>
          <a:ln w="28575">
            <a:solidFill>
              <a:srgbClr val="0070C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 4"/>
          <p:cNvSpPr/>
          <p:nvPr userDrawn="1"/>
        </p:nvSpPr>
        <p:spPr>
          <a:xfrm>
            <a:off x="2994853" y="8911034"/>
            <a:ext cx="904699" cy="164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00">
                <a:latin typeface="Sassoon Infant Std"/>
                <a:ea typeface="Sassoon Infant Std"/>
                <a:cs typeface="Sassoon Infant Std"/>
                <a:sym typeface="Sassoon Infant Std"/>
              </a:defRPr>
            </a:lvl1pPr>
          </a:lstStyle>
          <a:p>
            <a:pPr lvl="0">
              <a:defRPr sz="1800"/>
            </a:pPr>
            <a:r>
              <a:rPr sz="600"/>
              <a:t>masterthecurriculum.co.uk</a:t>
            </a:r>
          </a:p>
        </p:txBody>
      </p:sp>
      <p:sp>
        <p:nvSpPr>
          <p:cNvPr id="23" name="Shape 5"/>
          <p:cNvSpPr/>
          <p:nvPr userDrawn="1"/>
        </p:nvSpPr>
        <p:spPr>
          <a:xfrm>
            <a:off x="4651519" y="4682412"/>
            <a:ext cx="1773882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1" indent="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Reasoning &amp;</a:t>
            </a:r>
            <a:r>
              <a:rPr lang="en-US" sz="800" baseline="0" dirty="0" smtClean="0">
                <a:effectLst/>
                <a:latin typeface="Sassoon Infant Std" panose="020B0503020103030203" pitchFamily="34" charset="0"/>
                <a:ea typeface="Calibri"/>
                <a:cs typeface="Calibri"/>
                <a:sym typeface="Calibri"/>
              </a:rPr>
              <a:t> Problem Solving</a:t>
            </a:r>
            <a:endParaRPr lang="uk-UA" sz="800" dirty="0" smtClean="0"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Групувати 115"/>
          <p:cNvGrpSpPr/>
          <p:nvPr userDrawn="1"/>
        </p:nvGrpSpPr>
        <p:grpSpPr>
          <a:xfrm>
            <a:off x="170825" y="489865"/>
            <a:ext cx="3252996" cy="3899182"/>
            <a:chOff x="223520" y="465232"/>
            <a:chExt cx="3144520" cy="3896360"/>
          </a:xfrm>
          <a:solidFill>
            <a:srgbClr val="9BF39B"/>
          </a:solidFill>
        </p:grpSpPr>
        <p:sp>
          <p:nvSpPr>
            <p:cNvPr id="12" name="Округлений прямокутник 116"/>
            <p:cNvSpPr/>
            <p:nvPr/>
          </p:nvSpPr>
          <p:spPr>
            <a:xfrm>
              <a:off x="223520" y="465232"/>
              <a:ext cx="3144520" cy="3896360"/>
            </a:xfrm>
            <a:prstGeom prst="round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" name="Округлений прямокутник 117"/>
            <p:cNvSpPr/>
            <p:nvPr/>
          </p:nvSpPr>
          <p:spPr>
            <a:xfrm>
              <a:off x="237851" y="485626"/>
              <a:ext cx="3116397" cy="3838169"/>
            </a:xfrm>
            <a:prstGeom prst="roundRect">
              <a:avLst>
                <a:gd name="adj" fmla="val 16424"/>
              </a:avLst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14" name="Групувати 115"/>
          <p:cNvGrpSpPr/>
          <p:nvPr userDrawn="1"/>
        </p:nvGrpSpPr>
        <p:grpSpPr>
          <a:xfrm>
            <a:off x="3470004" y="515656"/>
            <a:ext cx="3252996" cy="3899182"/>
            <a:chOff x="223520" y="465232"/>
            <a:chExt cx="3144520" cy="3896360"/>
          </a:xfrm>
          <a:solidFill>
            <a:srgbClr val="9BF39B"/>
          </a:solidFill>
        </p:grpSpPr>
        <p:sp>
          <p:nvSpPr>
            <p:cNvPr id="15" name="Округлений прямокутник 116"/>
            <p:cNvSpPr/>
            <p:nvPr/>
          </p:nvSpPr>
          <p:spPr>
            <a:xfrm>
              <a:off x="223520" y="465232"/>
              <a:ext cx="3144520" cy="3896360"/>
            </a:xfrm>
            <a:prstGeom prst="round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" name="Округлений прямокутник 117"/>
            <p:cNvSpPr/>
            <p:nvPr/>
          </p:nvSpPr>
          <p:spPr>
            <a:xfrm>
              <a:off x="237851" y="485626"/>
              <a:ext cx="3116397" cy="3838169"/>
            </a:xfrm>
            <a:prstGeom prst="roundRect">
              <a:avLst>
                <a:gd name="adj" fmla="val 16424"/>
              </a:avLst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17" name="Групувати 115"/>
          <p:cNvGrpSpPr/>
          <p:nvPr userDrawn="1"/>
        </p:nvGrpSpPr>
        <p:grpSpPr>
          <a:xfrm>
            <a:off x="170825" y="5033618"/>
            <a:ext cx="3252996" cy="3899182"/>
            <a:chOff x="223520" y="465232"/>
            <a:chExt cx="3144520" cy="3896360"/>
          </a:xfrm>
          <a:solidFill>
            <a:srgbClr val="9BF39B"/>
          </a:solidFill>
        </p:grpSpPr>
        <p:sp>
          <p:nvSpPr>
            <p:cNvPr id="18" name="Округлений прямокутник 116"/>
            <p:cNvSpPr/>
            <p:nvPr/>
          </p:nvSpPr>
          <p:spPr>
            <a:xfrm>
              <a:off x="223520" y="465232"/>
              <a:ext cx="3144520" cy="3896360"/>
            </a:xfrm>
            <a:prstGeom prst="round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9" name="Округлений прямокутник 117"/>
            <p:cNvSpPr/>
            <p:nvPr/>
          </p:nvSpPr>
          <p:spPr>
            <a:xfrm>
              <a:off x="237851" y="485626"/>
              <a:ext cx="3116397" cy="3838169"/>
            </a:xfrm>
            <a:prstGeom prst="roundRect">
              <a:avLst>
                <a:gd name="adj" fmla="val 16424"/>
              </a:avLst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24" name="Групувати 115"/>
          <p:cNvGrpSpPr/>
          <p:nvPr userDrawn="1"/>
        </p:nvGrpSpPr>
        <p:grpSpPr>
          <a:xfrm>
            <a:off x="3470004" y="5059409"/>
            <a:ext cx="3252996" cy="3899182"/>
            <a:chOff x="223520" y="465232"/>
            <a:chExt cx="3144520" cy="3896360"/>
          </a:xfrm>
          <a:solidFill>
            <a:srgbClr val="9BF39B"/>
          </a:solidFill>
        </p:grpSpPr>
        <p:sp>
          <p:nvSpPr>
            <p:cNvPr id="25" name="Округлений прямокутник 116"/>
            <p:cNvSpPr/>
            <p:nvPr/>
          </p:nvSpPr>
          <p:spPr>
            <a:xfrm>
              <a:off x="223520" y="465232"/>
              <a:ext cx="3144520" cy="3896360"/>
            </a:xfrm>
            <a:prstGeom prst="round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6" name="Округлений прямокутник 117"/>
            <p:cNvSpPr/>
            <p:nvPr/>
          </p:nvSpPr>
          <p:spPr>
            <a:xfrm>
              <a:off x="237851" y="485626"/>
              <a:ext cx="3116397" cy="3838169"/>
            </a:xfrm>
            <a:prstGeom prst="roundRect">
              <a:avLst>
                <a:gd name="adj" fmla="val 16424"/>
              </a:avLst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7968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4852" y="6653443"/>
            <a:ext cx="2316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  <a:latin typeface="Sassoon Infant Std" charset="0"/>
                <a:ea typeface="Sassoon Infant Std" charset="0"/>
                <a:cs typeface="Sassoon Infant Std" charset="0"/>
              </a:rPr>
              <a:t>Reasoning &amp; </a:t>
            </a:r>
            <a:r>
              <a:rPr lang="en-US" sz="1400" smtClean="0">
                <a:solidFill>
                  <a:schemeClr val="tx1"/>
                </a:solidFill>
                <a:latin typeface="Sassoon Infant Std" charset="0"/>
                <a:ea typeface="Sassoon Infant Std" charset="0"/>
                <a:cs typeface="Sassoon Infant Std" charset="0"/>
              </a:rPr>
              <a:t>Problem Solving</a:t>
            </a:r>
            <a:endParaRPr lang="en-US" sz="1400" dirty="0">
              <a:solidFill>
                <a:schemeClr val="tx1"/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4956" y="634919"/>
            <a:ext cx="1225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Draw Accurately</a:t>
            </a:r>
            <a:endParaRPr lang="en-US" sz="1200" dirty="0">
              <a:solidFill>
                <a:schemeClr val="accent5">
                  <a:lumMod val="20000"/>
                  <a:lumOff val="80000"/>
                </a:schemeClr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5757" y="7854307"/>
            <a:ext cx="4025133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Children continue showing their understanding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of how to draw accurately by answering reasoning tasks.</a:t>
            </a:r>
            <a:endParaRPr lang="en-US" sz="1200" dirty="0" smtClean="0">
              <a:solidFill>
                <a:srgbClr val="000000"/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6" name="Shape 519"/>
          <p:cNvSpPr/>
          <p:nvPr/>
        </p:nvSpPr>
        <p:spPr>
          <a:xfrm>
            <a:off x="-310401" y="155219"/>
            <a:ext cx="2332311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 smtClean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  <a:endParaRPr lang="en-US"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705" y="894495"/>
            <a:ext cx="5279775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Children measure and draw straight lines accurately in centimetres and millimetres. They also practice rounding measurements to the nearest centimetre. </a:t>
            </a:r>
            <a:endParaRPr lang="en-US" sz="1200" dirty="0" smtClean="0">
              <a:latin typeface="Sassoon Infant Std" charset="0"/>
              <a:ea typeface="Sassoon Infant Std" charset="0"/>
              <a:cs typeface="Sassoon Infant Std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They 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need to make sure they correctly </a:t>
            </a: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position the ruler when 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measuring and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drawing lines, </a:t>
            </a: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by lining up the 0 with the start of the line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.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200" dirty="0" smtClean="0">
              <a:latin typeface="Sassoon Infant Std" charset="0"/>
              <a:ea typeface="Sassoon Infant Std" charset="0"/>
              <a:cs typeface="Sassoon Infant Std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On this sheet, they measure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lines and draw lines in cm and mm.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8321" y="2700257"/>
            <a:ext cx="1225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Draw Accurately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9743" y="4702427"/>
            <a:ext cx="1225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Draw Accurately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703" y="7065790"/>
            <a:ext cx="1225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>
                    <a:lumMod val="20000"/>
                    <a:lumOff val="80000"/>
                  </a:schemeClr>
                </a:solidFill>
                <a:latin typeface="Sassoon Infant Std" charset="0"/>
                <a:ea typeface="Sassoon Infant Std" charset="0"/>
                <a:cs typeface="Sassoon Infant Std" charset="0"/>
              </a:rPr>
              <a:t>Draw Accurately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193" y="2972761"/>
            <a:ext cx="5296729" cy="1384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Children measure and draw straight lines accurately in centimetres and millimetres. They also practice rounding measurements to the nearest centimetre.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They need to make sure they correctly position the ruler when measuring and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drawing lines, by lining up the 0 with the start of the line.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On this sheet, they measure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lines and draw lines in cm and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 with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measurements in digits and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words.</a:t>
            </a:r>
            <a:endParaRPr lang="en-US" sz="1200" dirty="0">
              <a:solidFill>
                <a:srgbClr val="000000"/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097" y="4969703"/>
            <a:ext cx="5282383" cy="1384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Children measure and draw straight lines accurately in centimetres and millimetres. They also practice rounding measurements to the nearest centimetre.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They need to make sure they correctly position the ruler when measuring and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drawing lines, by lining up the 0 with the start of the line.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On this sheet, they measure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lines and draw lines in cm and mm, they then find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half/double or triple the line in cm and mm and also mm.</a:t>
            </a:r>
            <a:endParaRPr lang="en-US" sz="1200" dirty="0">
              <a:solidFill>
                <a:srgbClr val="000000"/>
              </a:solidFill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228" y="7342789"/>
            <a:ext cx="2202095" cy="14793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829" y="889595"/>
            <a:ext cx="1118202" cy="14909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179" y="2970905"/>
            <a:ext cx="1111854" cy="14824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828" y="4969703"/>
            <a:ext cx="1118203" cy="149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3521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 smtClean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  <a:endParaRPr lang="en-US"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2830" y="442074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Measure these lines in cm and mm. Then measure the lines in mm.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6226" y="4397113"/>
            <a:ext cx="6556562" cy="4535834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611091" y="1094119"/>
            <a:ext cx="3755533" cy="38996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0" name="Straight Connector 49"/>
          <p:cNvCxnSpPr/>
          <p:nvPr/>
        </p:nvCxnSpPr>
        <p:spPr>
          <a:xfrm>
            <a:off x="398618" y="3096708"/>
            <a:ext cx="4798166" cy="950258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Connector 50"/>
          <p:cNvCxnSpPr/>
          <p:nvPr/>
        </p:nvCxnSpPr>
        <p:spPr>
          <a:xfrm flipV="1">
            <a:off x="979187" y="2256868"/>
            <a:ext cx="2246683" cy="33433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/>
          <p:cNvSpPr txBox="1"/>
          <p:nvPr/>
        </p:nvSpPr>
        <p:spPr>
          <a:xfrm>
            <a:off x="4673779" y="87497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387636" y="2011731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387636" y="2353503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____________ mm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27188" y="3558289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7188" y="3900061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____________ mm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05860" y="4446549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Draw a line for each of the measurements</a:t>
            </a: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 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and find the nearest centimetre.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648" y="5536612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4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9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34050" y="5903922"/>
            <a:ext cx="1171152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2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576846" y="7036104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0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4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653687" y="7207150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6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6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27188" y="5878354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76846" y="7450567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673779" y="7531846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334050" y="62535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6226" y="449942"/>
            <a:ext cx="6556562" cy="3791454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5-Point Star 116"/>
          <p:cNvSpPr/>
          <p:nvPr/>
        </p:nvSpPr>
        <p:spPr>
          <a:xfrm>
            <a:off x="886112" y="169778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673779" y="1216747"/>
            <a:ext cx="128977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____________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44418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 smtClean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  <a:endParaRPr lang="en-US" sz="800" dirty="0">
              <a:latin typeface="Sassoon Infant Std"/>
              <a:ea typeface="Sassoon Infant Std"/>
              <a:cs typeface="Sassoon Infant Std"/>
              <a:sym typeface="Sassoon Infant Std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2830" y="442074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Measure these lines in cm and mm. Then measure the lines in mm.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6226" y="4397113"/>
            <a:ext cx="6556562" cy="4535834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611091" y="1094119"/>
            <a:ext cx="3755533" cy="38996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0" name="Straight Connector 49"/>
          <p:cNvCxnSpPr/>
          <p:nvPr/>
        </p:nvCxnSpPr>
        <p:spPr>
          <a:xfrm>
            <a:off x="398618" y="3096708"/>
            <a:ext cx="4798166" cy="950258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Connector 50"/>
          <p:cNvCxnSpPr/>
          <p:nvPr/>
        </p:nvCxnSpPr>
        <p:spPr>
          <a:xfrm flipV="1">
            <a:off x="979187" y="2256868"/>
            <a:ext cx="2246683" cy="33433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/>
          <p:cNvSpPr txBox="1"/>
          <p:nvPr/>
        </p:nvSpPr>
        <p:spPr>
          <a:xfrm>
            <a:off x="4673779" y="87497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673779" y="1216747"/>
            <a:ext cx="128977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____________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387636" y="2011731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387636" y="2353503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____________ mm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27188" y="3558289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7188" y="3900061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____________ mm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05860" y="4446549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Draw a line for each of the measurements</a:t>
            </a: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 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and find the nearest centimetre.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648" y="5536612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4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9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34050" y="5903922"/>
            <a:ext cx="1171152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2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576846" y="7036104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0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4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653687" y="7207150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6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6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27188" y="5878354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76846" y="7450567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673779" y="7531846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334050" y="62535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6226" y="449942"/>
            <a:ext cx="6556562" cy="3791454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5-Point Star 116"/>
          <p:cNvSpPr/>
          <p:nvPr/>
        </p:nvSpPr>
        <p:spPr>
          <a:xfrm>
            <a:off x="886112" y="169778"/>
            <a:ext cx="186151" cy="171411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127715" y="86012"/>
            <a:ext cx="88742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Answers</a:t>
            </a: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75679" y="802898"/>
            <a:ext cx="138825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       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2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57726" y="1148112"/>
            <a:ext cx="47224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112</a:t>
            </a: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59881" y="1944721"/>
            <a:ext cx="119199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6         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8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48440" y="2285791"/>
            <a:ext cx="34560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68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6477" y="3493620"/>
            <a:ext cx="124809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14           1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6288" y="3830030"/>
            <a:ext cx="47224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141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72856" y="5802034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5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2909" y="6180288"/>
            <a:ext cx="68063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17791" y="7375548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0</a:t>
            </a: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17902" y="745158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7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07905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6225" y="4397113"/>
            <a:ext cx="6522117" cy="4535834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310795" y="1021764"/>
            <a:ext cx="3755533" cy="38996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0" name="Straight Connector 49"/>
          <p:cNvCxnSpPr/>
          <p:nvPr/>
        </p:nvCxnSpPr>
        <p:spPr>
          <a:xfrm>
            <a:off x="398618" y="2956497"/>
            <a:ext cx="4798166" cy="950258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Connector 50"/>
          <p:cNvCxnSpPr/>
          <p:nvPr/>
        </p:nvCxnSpPr>
        <p:spPr>
          <a:xfrm flipV="1">
            <a:off x="996600" y="1868388"/>
            <a:ext cx="2246683" cy="33433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/>
          <p:cNvSpPr txBox="1"/>
          <p:nvPr/>
        </p:nvSpPr>
        <p:spPr>
          <a:xfrm>
            <a:off x="4673779" y="87497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0172" y="1558519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673779" y="1216747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387636" y="2011731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04029" y="2695275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387636" y="2353503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9135" y="3299727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cm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5528" y="39832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9135" y="3641499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648" y="5536612"/>
            <a:ext cx="1775484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Five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centimetres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9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34050" y="5903922"/>
            <a:ext cx="1318629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two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576846" y="7036104"/>
            <a:ext cx="150618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Zero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three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653687" y="7207150"/>
            <a:ext cx="195983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Seven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centimetres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s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ix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3582" y="477362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Measure these lines in cm and mm, then only mm, and then find the nearest </a:t>
            </a:r>
            <a:r>
              <a:rPr lang="en-US" sz="1200" dirty="0" err="1" smtClean="0">
                <a:latin typeface="Sassoon Infant Std" charset="0"/>
                <a:ea typeface="Sassoon Infant Std" charset="0"/>
                <a:cs typeface="Sassoon Infant Std" charset="0"/>
              </a:rPr>
              <a:t>centimetre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73773" y="978295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70700" y="1778244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B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73773" y="2935398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5194" y="888027"/>
            <a:ext cx="25263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A)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60833" y="2048835"/>
            <a:ext cx="246219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B</a:t>
            </a: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)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9877" y="3175747"/>
            <a:ext cx="24942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C</a:t>
            </a:r>
            <a:r>
              <a:rPr kumimoji="0" lang="en-US" sz="1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)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6225" y="456701"/>
            <a:ext cx="6450703" cy="3846525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" name="Group 114"/>
          <p:cNvGrpSpPr/>
          <p:nvPr/>
        </p:nvGrpSpPr>
        <p:grpSpPr>
          <a:xfrm>
            <a:off x="886112" y="169777"/>
            <a:ext cx="389820" cy="171412"/>
            <a:chOff x="1235681" y="158438"/>
            <a:chExt cx="389820" cy="171412"/>
          </a:xfrm>
        </p:grpSpPr>
        <p:sp>
          <p:nvSpPr>
            <p:cNvPr id="36" name="5-Point Star 116"/>
            <p:cNvSpPr/>
            <p:nvPr/>
          </p:nvSpPr>
          <p:spPr>
            <a:xfrm>
              <a:off x="123568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5-Point Star 117"/>
            <p:cNvSpPr/>
            <p:nvPr/>
          </p:nvSpPr>
          <p:spPr>
            <a:xfrm>
              <a:off x="1439350" y="158438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27188" y="5878354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76846" y="7450567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73779" y="7531846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34050" y="62535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5860" y="4446549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Draw a line for each of the measurements</a:t>
            </a: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 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and find the nearest </a:t>
            </a:r>
            <a:r>
              <a:rPr lang="en-US" sz="1200" dirty="0" err="1" smtClean="0">
                <a:latin typeface="Sassoon Infant Std" charset="0"/>
                <a:ea typeface="Sassoon Infant Std" charset="0"/>
                <a:cs typeface="Sassoon Infant Std" charset="0"/>
              </a:rPr>
              <a:t>centimetre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0241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6225" y="4397113"/>
            <a:ext cx="6522117" cy="4535834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310795" y="1021764"/>
            <a:ext cx="3755533" cy="38996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0" name="Straight Connector 49"/>
          <p:cNvCxnSpPr/>
          <p:nvPr/>
        </p:nvCxnSpPr>
        <p:spPr>
          <a:xfrm>
            <a:off x="398618" y="2956497"/>
            <a:ext cx="4798166" cy="950258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Connector 50"/>
          <p:cNvCxnSpPr/>
          <p:nvPr/>
        </p:nvCxnSpPr>
        <p:spPr>
          <a:xfrm flipV="1">
            <a:off x="996600" y="1868388"/>
            <a:ext cx="2246683" cy="33433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/>
          <p:cNvSpPr txBox="1"/>
          <p:nvPr/>
        </p:nvSpPr>
        <p:spPr>
          <a:xfrm>
            <a:off x="4673779" y="87497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0172" y="1558519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673779" y="1216747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387636" y="2011731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04029" y="2695275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387636" y="2353503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9135" y="3299727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cm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5528" y="39832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9135" y="3641499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648" y="5536612"/>
            <a:ext cx="1775484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Five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centimetres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9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34050" y="5903922"/>
            <a:ext cx="1318629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two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576846" y="7036104"/>
            <a:ext cx="150618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Zero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three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653687" y="7207150"/>
            <a:ext cx="195983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Seven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centimetres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s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ix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3582" y="477362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Measure these lines in cm and mm, then only mm, and then find the nearest </a:t>
            </a:r>
            <a:r>
              <a:rPr lang="en-US" sz="1200" dirty="0" err="1" smtClean="0">
                <a:latin typeface="Sassoon Infant Std" charset="0"/>
                <a:ea typeface="Sassoon Infant Std" charset="0"/>
                <a:cs typeface="Sassoon Infant Std" charset="0"/>
              </a:rPr>
              <a:t>centimetre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73773" y="978295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70700" y="1778244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B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73773" y="2935398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5194" y="888027"/>
            <a:ext cx="25263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A)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60833" y="2048835"/>
            <a:ext cx="246219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B</a:t>
            </a: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)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9877" y="3175747"/>
            <a:ext cx="24942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C</a:t>
            </a:r>
            <a:r>
              <a:rPr kumimoji="0" lang="en-US" sz="1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)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6225" y="456701"/>
            <a:ext cx="6450703" cy="3846525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" name="Group 114"/>
          <p:cNvGrpSpPr/>
          <p:nvPr/>
        </p:nvGrpSpPr>
        <p:grpSpPr>
          <a:xfrm>
            <a:off x="886112" y="169777"/>
            <a:ext cx="389820" cy="171412"/>
            <a:chOff x="1235681" y="158438"/>
            <a:chExt cx="389820" cy="171412"/>
          </a:xfrm>
        </p:grpSpPr>
        <p:sp>
          <p:nvSpPr>
            <p:cNvPr id="36" name="5-Point Star 116"/>
            <p:cNvSpPr/>
            <p:nvPr/>
          </p:nvSpPr>
          <p:spPr>
            <a:xfrm>
              <a:off x="123568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5-Point Star 117"/>
            <p:cNvSpPr/>
            <p:nvPr/>
          </p:nvSpPr>
          <p:spPr>
            <a:xfrm>
              <a:off x="1439350" y="158438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27188" y="5878354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76846" y="7450567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73779" y="7531846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34050" y="62535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5860" y="4446549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Draw a line for each of the measurements</a:t>
            </a:r>
            <a:r>
              <a:rPr lang="en-US" sz="1200" dirty="0">
                <a:latin typeface="Sassoon Infant Std" charset="0"/>
                <a:ea typeface="Sassoon Infant Std" charset="0"/>
                <a:cs typeface="Sassoon Infant Std" charset="0"/>
              </a:rPr>
              <a:t> 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and find the nearest </a:t>
            </a:r>
            <a:r>
              <a:rPr lang="en-US" sz="1200" dirty="0" err="1" smtClean="0">
                <a:latin typeface="Sassoon Infant Std" charset="0"/>
                <a:ea typeface="Sassoon Infant Std" charset="0"/>
                <a:cs typeface="Sassoon Infant Std" charset="0"/>
              </a:rPr>
              <a:t>centimetre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27715" y="86012"/>
            <a:ext cx="88742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Answers</a:t>
            </a: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61894" y="803088"/>
            <a:ext cx="124809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       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2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12414" y="1139117"/>
            <a:ext cx="885818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112 mm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57606" y="1939569"/>
            <a:ext cx="119199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6         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8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11683" y="2282378"/>
            <a:ext cx="7591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68 mm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6015" y="3232370"/>
            <a:ext cx="124809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14           1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4102" y="3576125"/>
            <a:ext cx="885818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141 mm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72856" y="5808384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6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05609" y="6186638"/>
            <a:ext cx="68063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24141" y="7381898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0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511552" y="745793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8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48973" y="1490108"/>
            <a:ext cx="778798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45792" y="2627730"/>
            <a:ext cx="62774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7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357295" y="3907772"/>
            <a:ext cx="68063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14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77784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6225" y="4423627"/>
            <a:ext cx="6538445" cy="4509319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215602" y="1136981"/>
            <a:ext cx="3755533" cy="38996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Connector 50"/>
          <p:cNvCxnSpPr/>
          <p:nvPr/>
        </p:nvCxnSpPr>
        <p:spPr>
          <a:xfrm>
            <a:off x="276200" y="2821848"/>
            <a:ext cx="1517816" cy="477154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/>
          <p:cNvSpPr txBox="1"/>
          <p:nvPr/>
        </p:nvSpPr>
        <p:spPr>
          <a:xfrm>
            <a:off x="1390148" y="154360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89267" y="224786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81997" y="1895356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22830" y="4450265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Draw a line for each of the measurements.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57333" y="1543012"/>
            <a:ext cx="1020470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Half of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line A is: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43" y="391996"/>
            <a:ext cx="662692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Measure these lines in cm and mm. Find the measurement in mm and the nearest cm. </a:t>
            </a:r>
          </a:p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Then find half of the measurements.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7452" y="1049616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2806" y="1559234"/>
            <a:ext cx="114871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Line 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 measures: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14025" y="1444656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3144" y="2148912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05874" y="1796407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72744" y="2725066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B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6225" y="923079"/>
            <a:ext cx="6538445" cy="1601779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76225" y="2705729"/>
            <a:ext cx="6538445" cy="1601779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15841" y="3334464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cm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14960" y="4038720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07690" y="3686215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83026" y="3333871"/>
            <a:ext cx="1014058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Half of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line B is: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8499" y="3350093"/>
            <a:ext cx="114229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Line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B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measures: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39718" y="323551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38837" y="39397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31567" y="3587266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grpSp>
        <p:nvGrpSpPr>
          <p:cNvPr id="57" name="Group 113"/>
          <p:cNvGrpSpPr/>
          <p:nvPr/>
        </p:nvGrpSpPr>
        <p:grpSpPr>
          <a:xfrm>
            <a:off x="886112" y="169777"/>
            <a:ext cx="593489" cy="171412"/>
            <a:chOff x="897523" y="158438"/>
            <a:chExt cx="593489" cy="171412"/>
          </a:xfrm>
        </p:grpSpPr>
        <p:grpSp>
          <p:nvGrpSpPr>
            <p:cNvPr id="58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60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317094" y="4899736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4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9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836043" y="5893131"/>
            <a:ext cx="125611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24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25780" y="7034043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0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4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725575" y="7403084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4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4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06383" y="5491960"/>
            <a:ext cx="289919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and mm when doubled: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2806" y="7670619"/>
            <a:ext cx="2849496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cm and mm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when tripled 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828467" y="6469089"/>
            <a:ext cx="2811024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cm and mm when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halved: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44173" y="8132752"/>
            <a:ext cx="300659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cm and mm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when quartered: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92808" y="5211957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835542" y="6199511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2806" y="7346502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722834" y="7779598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96129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6225" y="4423627"/>
            <a:ext cx="6538445" cy="4509319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215602" y="1136981"/>
            <a:ext cx="3755533" cy="389965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Connector 50"/>
          <p:cNvCxnSpPr/>
          <p:nvPr/>
        </p:nvCxnSpPr>
        <p:spPr>
          <a:xfrm>
            <a:off x="276200" y="2821848"/>
            <a:ext cx="1517816" cy="477154"/>
          </a:xfrm>
          <a:prstGeom prst="line">
            <a:avLst/>
          </a:prstGeom>
          <a:noFill/>
          <a:ln w="22225" cap="flat">
            <a:solidFill>
              <a:srgbClr val="0000FF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/>
          <p:cNvSpPr txBox="1"/>
          <p:nvPr/>
        </p:nvSpPr>
        <p:spPr>
          <a:xfrm>
            <a:off x="1390148" y="154360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89267" y="224786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81997" y="1895356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22830" y="4450265"/>
            <a:ext cx="662692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Draw a line for each of the measurements.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7094" y="4899736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4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9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836043" y="5893131"/>
            <a:ext cx="125611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11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24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25780" y="7034043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0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4 mm</a:t>
            </a:r>
            <a:endParaRPr kumimoji="0" 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725575" y="7403084"/>
            <a:ext cx="1086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4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 and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4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57333" y="1543012"/>
            <a:ext cx="1020470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Half of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line A is: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6383" y="5491960"/>
            <a:ext cx="289919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and mm when doubled: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2806" y="7670619"/>
            <a:ext cx="2849496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cm and mm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when tripled 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28467" y="6469089"/>
            <a:ext cx="2811024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cm and mm when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halved: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44173" y="8132752"/>
            <a:ext cx="300659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Line in cm and mm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when quartered: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2808" y="5211957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35542" y="6199511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2806" y="7346502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22834" y="7779598"/>
            <a:ext cx="153663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cm :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7452" y="1049616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2806" y="1559234"/>
            <a:ext cx="114871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Line 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 measures: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14025" y="1444656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3144" y="2148912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05874" y="1796407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72744" y="2725066"/>
            <a:ext cx="20614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B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6225" y="923079"/>
            <a:ext cx="6538445" cy="1601779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76225" y="2705729"/>
            <a:ext cx="6538445" cy="1601779"/>
          </a:xfrm>
          <a:prstGeom prst="rect">
            <a:avLst/>
          </a:prstGeom>
          <a:noFill/>
          <a:ln w="12700" cap="flat">
            <a:solidFill>
              <a:srgbClr val="4472C4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15841" y="3334464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cm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dirty="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14960" y="4038720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07690" y="3686215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83026" y="3333871"/>
            <a:ext cx="1014058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Half of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line B is: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8499" y="3350093"/>
            <a:ext cx="114229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Line </a:t>
            </a: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B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measures: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39718" y="3235515"/>
            <a:ext cx="180914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______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 </a:t>
            </a: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and _____ </a:t>
            </a: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38837" y="3939771"/>
            <a:ext cx="149015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N</a:t>
            </a:r>
            <a:r>
              <a:rPr kumimoji="0" lang="en-US" sz="1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earest </a:t>
            </a: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cm: 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31567" y="3587266"/>
            <a:ext cx="13282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smtClean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mm: ____________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grpSp>
        <p:nvGrpSpPr>
          <p:cNvPr id="57" name="Group 113"/>
          <p:cNvGrpSpPr/>
          <p:nvPr/>
        </p:nvGrpSpPr>
        <p:grpSpPr>
          <a:xfrm>
            <a:off x="886112" y="169777"/>
            <a:ext cx="593489" cy="171412"/>
            <a:chOff x="897523" y="158438"/>
            <a:chExt cx="593489" cy="171412"/>
          </a:xfrm>
        </p:grpSpPr>
        <p:grpSp>
          <p:nvGrpSpPr>
            <p:cNvPr id="58" name="Group 114"/>
            <p:cNvGrpSpPr/>
            <p:nvPr/>
          </p:nvGrpSpPr>
          <p:grpSpPr>
            <a:xfrm>
              <a:off x="897523" y="158438"/>
              <a:ext cx="389820" cy="171412"/>
              <a:chOff x="1235681" y="158438"/>
              <a:chExt cx="389820" cy="171412"/>
            </a:xfrm>
          </p:grpSpPr>
          <p:sp>
            <p:nvSpPr>
              <p:cNvPr id="60" name="5-Point Star 116"/>
              <p:cNvSpPr/>
              <p:nvPr/>
            </p:nvSpPr>
            <p:spPr>
              <a:xfrm>
                <a:off x="1235681" y="158439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5-Point Star 117"/>
              <p:cNvSpPr/>
              <p:nvPr/>
            </p:nvSpPr>
            <p:spPr>
              <a:xfrm>
                <a:off x="1439350" y="158438"/>
                <a:ext cx="186151" cy="171411"/>
              </a:xfrm>
              <a:prstGeom prst="star5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" name="5-Point Star 115"/>
            <p:cNvSpPr/>
            <p:nvPr/>
          </p:nvSpPr>
          <p:spPr>
            <a:xfrm>
              <a:off x="1304861" y="158439"/>
              <a:ext cx="186151" cy="171411"/>
            </a:xfrm>
            <a:prstGeom prst="star5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127715" y="86012"/>
            <a:ext cx="88742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Answers</a:t>
            </a: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74804" y="1470604"/>
            <a:ext cx="124809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       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2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46461" y="1831294"/>
            <a:ext cx="885818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112 mm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228485" y="1723100"/>
            <a:ext cx="7591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56 mm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66690" y="1375812"/>
            <a:ext cx="126252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5        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6 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32756" y="2175673"/>
            <a:ext cx="68063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11</a:t>
            </a:r>
            <a:r>
              <a:rPr kumimoji="0" lang="en-US" sz="18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67799" y="208035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6</a:t>
            </a:r>
            <a:r>
              <a:rPr kumimoji="0" lang="en-US" sz="18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555622" y="3260924"/>
            <a:ext cx="119199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4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        8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812540" y="3615435"/>
            <a:ext cx="7591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4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8 mm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247305" y="3965898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5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005664" y="3165859"/>
            <a:ext cx="119199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2</a:t>
            </a:r>
            <a:r>
              <a:rPr lang="en-US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  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        </a:t>
            </a: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4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265750" y="3513810"/>
            <a:ext cx="7591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2</a:t>
            </a: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4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mm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673442" y="3870623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2</a:t>
            </a:r>
            <a:r>
              <a:rPr lang="en-US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cm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29504" y="5187083"/>
            <a:ext cx="4498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5 cm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09901" y="5464058"/>
            <a:ext cx="1249699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9</a:t>
            </a:r>
            <a:r>
              <a:rPr lang="en-US" sz="1400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cm and </a:t>
            </a:r>
            <a:r>
              <a:rPr lang="en-US" sz="1400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8 mm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699095" y="6174014"/>
            <a:ext cx="547584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13 cm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51018" y="6444661"/>
            <a:ext cx="922686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6 cm 7 mm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636359" y="7750959"/>
            <a:ext cx="4498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4 cm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69490" y="8128110"/>
            <a:ext cx="80566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</a:t>
            </a:r>
            <a:r>
              <a:rPr lang="en-US" sz="120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cm 1 mm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132056" y="7317390"/>
            <a:ext cx="4498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0</a:t>
            </a:r>
            <a:r>
              <a:rPr lang="en-US" sz="140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 cm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65289" y="7636846"/>
            <a:ext cx="1249699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smtClean="0">
                <a:solidFill>
                  <a:srgbClr val="FF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1 cm and 2 mm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87743" y="391996"/>
            <a:ext cx="662692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Measure these lines in cm and mm. Find the measurement in mm and the nearest cm</a:t>
            </a:r>
            <a:r>
              <a:rPr lang="en-US" sz="1200" smtClean="0">
                <a:latin typeface="Sassoon Infant Std" charset="0"/>
                <a:ea typeface="Sassoon Infant Std" charset="0"/>
                <a:cs typeface="Sassoon Infant Std" charset="0"/>
              </a:rPr>
              <a:t>. </a:t>
            </a:r>
          </a:p>
          <a:p>
            <a:pPr algn="ctr"/>
            <a:r>
              <a:rPr lang="en-US" sz="1200" smtClean="0">
                <a:latin typeface="Sassoon Infant Std" charset="0"/>
                <a:ea typeface="Sassoon Infant Std" charset="0"/>
                <a:cs typeface="Sassoon Infant Std" charset="0"/>
              </a:rPr>
              <a:t>Then </a:t>
            </a:r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find half of </a:t>
            </a:r>
            <a:r>
              <a:rPr lang="en-US" sz="1200" smtClean="0">
                <a:latin typeface="Sassoon Infant Std" charset="0"/>
                <a:ea typeface="Sassoon Infant Std" charset="0"/>
                <a:cs typeface="Sassoon Infant Std" charset="0"/>
              </a:rPr>
              <a:t>the measurements.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337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9" name="Shape 519"/>
          <p:cNvSpPr/>
          <p:nvPr/>
        </p:nvSpPr>
        <p:spPr>
          <a:xfrm>
            <a:off x="-327359" y="4681190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3347" y="1097640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4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3347" y="181581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6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347" y="2533982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5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1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263" y="879671"/>
            <a:ext cx="3007177" cy="10023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87066" y="721379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6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44586" y="1727120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10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41936" y="3837500"/>
            <a:ext cx="2513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Who is correct and who is incorrect</a:t>
            </a:r>
            <a:r>
              <a:rPr lang="en-US" sz="1200" smtClean="0">
                <a:latin typeface="Sassoon Infant Std" charset="0"/>
                <a:ea typeface="Sassoon Infant Std" charset="0"/>
                <a:cs typeface="Sassoon Infant Std" charset="0"/>
              </a:rPr>
              <a:t>? </a:t>
            </a:r>
          </a:p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Explain your answer.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662218" y="1116767"/>
            <a:ext cx="1192626" cy="3666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263" y="1882064"/>
            <a:ext cx="3007177" cy="1002393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>
            <a:off x="3595263" y="2142619"/>
            <a:ext cx="1974264" cy="0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740614" y="2821980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9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263" y="2984856"/>
            <a:ext cx="3007177" cy="1002393"/>
          </a:xfrm>
          <a:prstGeom prst="rect">
            <a:avLst/>
          </a:prstGeom>
        </p:spPr>
      </p:pic>
      <p:cxnSp>
        <p:nvCxnSpPr>
          <p:cNvPr id="35" name="Straight Connector 34"/>
          <p:cNvCxnSpPr/>
          <p:nvPr/>
        </p:nvCxnSpPr>
        <p:spPr>
          <a:xfrm>
            <a:off x="3595263" y="3237785"/>
            <a:ext cx="1782853" cy="6724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137" y="658457"/>
            <a:ext cx="362973" cy="36943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078" y="1653473"/>
            <a:ext cx="387861" cy="36943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522" y="2788592"/>
            <a:ext cx="444997" cy="35933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47" y="952755"/>
            <a:ext cx="402425" cy="42811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54D6022-BE0E-419C-BB12-9578F60A48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247" y="2383260"/>
            <a:ext cx="408699" cy="45035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0" y="1646051"/>
            <a:ext cx="468914" cy="393494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676462" y="3608866"/>
            <a:ext cx="1170376" cy="396267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699329" y="2984856"/>
            <a:ext cx="613104" cy="9866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726063" y="3267111"/>
            <a:ext cx="2048399" cy="24981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602828" y="3633989"/>
            <a:ext cx="1392980" cy="434343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43447" y="520529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Whose line is missing?</a:t>
            </a:r>
          </a:p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Explain your answer.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0741" y="1335697"/>
            <a:ext cx="6174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Malachi</a:t>
            </a:r>
            <a:endParaRPr lang="en-US" sz="105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8031" y="1996714"/>
            <a:ext cx="4010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Esin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61621" y="2783122"/>
            <a:ext cx="3545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Tia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966838" y="776353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Zach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04433" y="1750203"/>
            <a:ext cx="4667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Rosie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828980" y="2895944"/>
            <a:ext cx="5806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Sassoon Infant Std" charset="0"/>
                <a:ea typeface="Sassoon Infant Std" charset="0"/>
                <a:cs typeface="Sassoon Infant Std" charset="0"/>
              </a:rPr>
              <a:t>Leanna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37221" y="5707218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4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37221" y="6425389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6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37221" y="7143560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5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137" y="5489249"/>
            <a:ext cx="3007177" cy="1002393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4860940" y="5330957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6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818460" y="6336698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10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915810" y="8447078"/>
            <a:ext cx="2513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Who is correct and who is incorrect</a:t>
            </a:r>
            <a:r>
              <a:rPr lang="en-US" sz="1200" smtClean="0">
                <a:latin typeface="Sassoon Infant Std" charset="0"/>
                <a:ea typeface="Sassoon Infant Std" charset="0"/>
                <a:cs typeface="Sassoon Infant Std" charset="0"/>
              </a:rPr>
              <a:t>? </a:t>
            </a:r>
          </a:p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Explain your answer.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3736092" y="5726345"/>
            <a:ext cx="1192626" cy="3666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137" y="6491642"/>
            <a:ext cx="3007177" cy="1002393"/>
          </a:xfrm>
          <a:prstGeom prst="rect">
            <a:avLst/>
          </a:prstGeom>
        </p:spPr>
      </p:pic>
      <p:cxnSp>
        <p:nvCxnSpPr>
          <p:cNvPr id="80" name="Straight Connector 79"/>
          <p:cNvCxnSpPr/>
          <p:nvPr/>
        </p:nvCxnSpPr>
        <p:spPr>
          <a:xfrm>
            <a:off x="3669137" y="6752197"/>
            <a:ext cx="1974264" cy="0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814488" y="7431558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9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137" y="7594434"/>
            <a:ext cx="3007177" cy="1002393"/>
          </a:xfrm>
          <a:prstGeom prst="rect">
            <a:avLst/>
          </a:prstGeom>
        </p:spPr>
      </p:pic>
      <p:cxnSp>
        <p:nvCxnSpPr>
          <p:cNvPr id="83" name="Straight Connector 82"/>
          <p:cNvCxnSpPr/>
          <p:nvPr/>
        </p:nvCxnSpPr>
        <p:spPr>
          <a:xfrm>
            <a:off x="3669137" y="7847363"/>
            <a:ext cx="1782853" cy="6724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Picture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011" y="5268035"/>
            <a:ext cx="362973" cy="369438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0952" y="6263051"/>
            <a:ext cx="387861" cy="369438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396" y="7398170"/>
            <a:ext cx="444997" cy="35933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21" y="5562333"/>
            <a:ext cx="402425" cy="428112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F54D6022-BE0E-419C-BB12-9578F60A48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121" y="6992838"/>
            <a:ext cx="408699" cy="450357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4" y="6255629"/>
            <a:ext cx="468914" cy="393494"/>
          </a:xfrm>
          <a:prstGeom prst="rect">
            <a:avLst/>
          </a:prstGeom>
        </p:spPr>
      </p:pic>
      <p:cxnSp>
        <p:nvCxnSpPr>
          <p:cNvPr id="90" name="Straight Connector 89"/>
          <p:cNvCxnSpPr/>
          <p:nvPr/>
        </p:nvCxnSpPr>
        <p:spPr>
          <a:xfrm flipV="1">
            <a:off x="750336" y="8218444"/>
            <a:ext cx="1170376" cy="396267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773203" y="7594434"/>
            <a:ext cx="613104" cy="9866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799937" y="7876689"/>
            <a:ext cx="2048399" cy="24981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1676702" y="8243567"/>
            <a:ext cx="1392980" cy="434343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1117321" y="513010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Whose line is missing?</a:t>
            </a:r>
          </a:p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Explain your answer.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24615" y="5945275"/>
            <a:ext cx="6174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Malachi</a:t>
            </a:r>
            <a:endParaRPr lang="en-US" sz="105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81905" y="6606292"/>
            <a:ext cx="4010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Esin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35495" y="7392700"/>
            <a:ext cx="3545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Tia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40712" y="5385931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Zach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978307" y="6359781"/>
            <a:ext cx="4667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Rosie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902854" y="7505522"/>
            <a:ext cx="5806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Sassoon Infant Std" charset="0"/>
                <a:ea typeface="Sassoon Infant Std" charset="0"/>
                <a:cs typeface="Sassoon Infant Std" charset="0"/>
              </a:rPr>
              <a:t>Leanna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9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6572467" y="129619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59" name="Shape 519"/>
          <p:cNvSpPr/>
          <p:nvPr/>
        </p:nvSpPr>
        <p:spPr>
          <a:xfrm>
            <a:off x="-327359" y="4681190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6602440" y="4649125"/>
            <a:ext cx="1772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0000"/>
                </a:solidFill>
                <a:latin typeface="Sassoon Infant Std" charset="0"/>
                <a:ea typeface="Sassoon Infant Std" charset="0"/>
                <a:cs typeface="Sassoon Infant Std" charset="0"/>
              </a:rPr>
              <a:t>3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3347" y="1097640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4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3347" y="181581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6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347" y="2533982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5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1" name="Shape 519"/>
          <p:cNvSpPr/>
          <p:nvPr/>
        </p:nvSpPr>
        <p:spPr>
          <a:xfrm>
            <a:off x="-310401" y="155219"/>
            <a:ext cx="2157239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/>
            <a:r>
              <a:rPr lang="en-US" sz="800" dirty="0">
                <a:latin typeface="Sassoon Infant Std"/>
                <a:ea typeface="Sassoon Infant Std"/>
                <a:cs typeface="Sassoon Infant Std"/>
                <a:sym typeface="Sassoon Infant Std"/>
              </a:rPr>
              <a:t>Draw Accurately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263" y="879671"/>
            <a:ext cx="3007177" cy="10023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87066" y="721379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6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44586" y="1727120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10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662218" y="1116767"/>
            <a:ext cx="1192626" cy="3666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263" y="1882064"/>
            <a:ext cx="3007177" cy="1002393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>
            <a:off x="3595263" y="2142619"/>
            <a:ext cx="1974264" cy="0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740614" y="2821980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9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263" y="2984856"/>
            <a:ext cx="3007177" cy="1002393"/>
          </a:xfrm>
          <a:prstGeom prst="rect">
            <a:avLst/>
          </a:prstGeom>
        </p:spPr>
      </p:pic>
      <p:cxnSp>
        <p:nvCxnSpPr>
          <p:cNvPr id="35" name="Straight Connector 34"/>
          <p:cNvCxnSpPr/>
          <p:nvPr/>
        </p:nvCxnSpPr>
        <p:spPr>
          <a:xfrm>
            <a:off x="3595263" y="3237785"/>
            <a:ext cx="1782853" cy="6724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137" y="658457"/>
            <a:ext cx="362973" cy="36943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078" y="1653473"/>
            <a:ext cx="387861" cy="36943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522" y="2788592"/>
            <a:ext cx="444997" cy="35933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47" y="952755"/>
            <a:ext cx="402425" cy="42811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54D6022-BE0E-419C-BB12-9578F60A48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247" y="2383260"/>
            <a:ext cx="408699" cy="45035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0" y="1646051"/>
            <a:ext cx="468914" cy="393494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676462" y="3608866"/>
            <a:ext cx="1170376" cy="396267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699329" y="2984856"/>
            <a:ext cx="613104" cy="9866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726063" y="3267111"/>
            <a:ext cx="2048399" cy="24981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602828" y="3633989"/>
            <a:ext cx="1392980" cy="434343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43447" y="520529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Whose line is missing?</a:t>
            </a:r>
          </a:p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Explain your answer.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0741" y="1335697"/>
            <a:ext cx="6174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Malachi</a:t>
            </a:r>
            <a:endParaRPr lang="en-US" sz="105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8031" y="1996714"/>
            <a:ext cx="4010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Esin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61621" y="2783122"/>
            <a:ext cx="3545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Tia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966838" y="776353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Zach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04433" y="1750203"/>
            <a:ext cx="4667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Rosie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828980" y="2895944"/>
            <a:ext cx="5806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Sassoon Infant Std" charset="0"/>
                <a:ea typeface="Sassoon Infant Std" charset="0"/>
                <a:cs typeface="Sassoon Infant Std" charset="0"/>
              </a:rPr>
              <a:t>Leanna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37221" y="5707218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4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37221" y="6425389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6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37221" y="7143560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5 cm </a:t>
            </a:r>
            <a:r>
              <a:rPr lang="en-US" sz="1100" dirty="0" smtClean="0">
                <a:latin typeface="Sassoon Infant Std" charset="0"/>
                <a:ea typeface="Sassoon Infant Std" charset="0"/>
                <a:cs typeface="Sassoon Infant Std" charset="0"/>
              </a:rPr>
              <a:t>to the nearest cm.</a:t>
            </a:r>
            <a:endParaRPr lang="en-US" sz="11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137" y="5489249"/>
            <a:ext cx="3007177" cy="1002393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4860940" y="5330957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6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818460" y="6336698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10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3736092" y="5726345"/>
            <a:ext cx="1192626" cy="3666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137" y="6491642"/>
            <a:ext cx="3007177" cy="1002393"/>
          </a:xfrm>
          <a:prstGeom prst="rect">
            <a:avLst/>
          </a:prstGeom>
        </p:spPr>
      </p:pic>
      <p:cxnSp>
        <p:nvCxnSpPr>
          <p:cNvPr id="80" name="Straight Connector 79"/>
          <p:cNvCxnSpPr/>
          <p:nvPr/>
        </p:nvCxnSpPr>
        <p:spPr>
          <a:xfrm>
            <a:off x="3669137" y="6752197"/>
            <a:ext cx="1974264" cy="0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814488" y="7431558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My line measures 9 cm.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137" y="7594434"/>
            <a:ext cx="3007177" cy="1002393"/>
          </a:xfrm>
          <a:prstGeom prst="rect">
            <a:avLst/>
          </a:prstGeom>
        </p:spPr>
      </p:pic>
      <p:cxnSp>
        <p:nvCxnSpPr>
          <p:cNvPr id="83" name="Straight Connector 82"/>
          <p:cNvCxnSpPr/>
          <p:nvPr/>
        </p:nvCxnSpPr>
        <p:spPr>
          <a:xfrm>
            <a:off x="3669137" y="7847363"/>
            <a:ext cx="1782853" cy="6724"/>
          </a:xfrm>
          <a:prstGeom prst="lin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Picture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011" y="5268035"/>
            <a:ext cx="362973" cy="369438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B6A5F816-6D46-47AE-94C9-E7F6F0DBE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0952" y="6263051"/>
            <a:ext cx="387861" cy="369438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396" y="7398170"/>
            <a:ext cx="444997" cy="35933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21" y="5562333"/>
            <a:ext cx="402425" cy="428112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F54D6022-BE0E-419C-BB12-9578F60A48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121" y="6992838"/>
            <a:ext cx="408699" cy="450357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4" y="6255629"/>
            <a:ext cx="468914" cy="393494"/>
          </a:xfrm>
          <a:prstGeom prst="rect">
            <a:avLst/>
          </a:prstGeom>
        </p:spPr>
      </p:pic>
      <p:cxnSp>
        <p:nvCxnSpPr>
          <p:cNvPr id="90" name="Straight Connector 89"/>
          <p:cNvCxnSpPr/>
          <p:nvPr/>
        </p:nvCxnSpPr>
        <p:spPr>
          <a:xfrm flipV="1">
            <a:off x="750336" y="8218444"/>
            <a:ext cx="1170376" cy="396267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773203" y="7594434"/>
            <a:ext cx="613104" cy="9866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799937" y="7876689"/>
            <a:ext cx="2048399" cy="249812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1676702" y="8243567"/>
            <a:ext cx="1392980" cy="434343"/>
          </a:xfrm>
          <a:prstGeom prst="line">
            <a:avLst/>
          </a:prstGeom>
          <a:ln w="19050">
            <a:solidFill>
              <a:srgbClr val="00E6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1117321" y="513010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Whose line is missing?</a:t>
            </a:r>
          </a:p>
          <a:p>
            <a:pPr algn="ctr"/>
            <a:r>
              <a:rPr lang="en-US" sz="1200" dirty="0" smtClean="0">
                <a:latin typeface="Sassoon Infant Std" charset="0"/>
                <a:ea typeface="Sassoon Infant Std" charset="0"/>
                <a:cs typeface="Sassoon Infant Std" charset="0"/>
              </a:rPr>
              <a:t>Explain your answer.</a:t>
            </a:r>
            <a:endParaRPr lang="en-US" sz="120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24615" y="5945275"/>
            <a:ext cx="6174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Malachi</a:t>
            </a:r>
            <a:endParaRPr lang="en-US" sz="105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81905" y="6606292"/>
            <a:ext cx="4010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Esin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35495" y="7392700"/>
            <a:ext cx="3545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Tia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40712" y="5385931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Zach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978307" y="6359781"/>
            <a:ext cx="4667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>
                <a:latin typeface="Sassoon Infant Std" charset="0"/>
                <a:ea typeface="Sassoon Infant Std" charset="0"/>
                <a:cs typeface="Sassoon Infant Std" charset="0"/>
              </a:rPr>
              <a:t>Rosie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902854" y="7505522"/>
            <a:ext cx="5806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Sassoon Infant Std" charset="0"/>
                <a:ea typeface="Sassoon Infant Std" charset="0"/>
                <a:cs typeface="Sassoon Infant Std" charset="0"/>
              </a:rPr>
              <a:t>Leanna</a:t>
            </a:r>
            <a:endParaRPr lang="en-US" sz="1050" dirty="0">
              <a:latin typeface="Sassoon Infant Std" charset="0"/>
              <a:ea typeface="Sassoon Infant Std" charset="0"/>
              <a:cs typeface="Sassoon Infant Std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127715" y="86012"/>
            <a:ext cx="88742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Answers</a:t>
            </a: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445018" y="2730411"/>
            <a:ext cx="1961133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Tia’s line is missing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because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there is no line that measures 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5 cm 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to the nearest cm.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621095" y="3676774"/>
            <a:ext cx="3080621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They are all incorrect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. Zach’s line is 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6 cm 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and 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3 mm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. Rosie and Leanna measured from the beginning of </a:t>
            </a:r>
            <a:endParaRPr kumimoji="0" lang="en-US" sz="1100" b="0" i="0" u="none" strike="noStrike" cap="none" spc="0" normalizeH="0" dirty="0" smtClean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the 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ruler instead of 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0 cm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.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640696" y="8275285"/>
            <a:ext cx="3007177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They are all incorrect</a:t>
            </a:r>
            <a:r>
              <a:rPr kumimoji="0" lang="en-US" sz="11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. Zach’s line is 6cm and 3mm. Rosie and Leanna measured from the beginning of the ruler instead of 0cm.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471263" y="7320600"/>
            <a:ext cx="1961133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Tia’s line is missing</a:t>
            </a: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 because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there is no line that measures 5cm to the nearest cm.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127715" y="4623369"/>
            <a:ext cx="88742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Sassoon Infant Std" charset="0"/>
                <a:ea typeface="Sassoon Infant Std" charset="0"/>
                <a:cs typeface="Sassoon Infant Std" charset="0"/>
                <a:sym typeface="Calibri"/>
              </a:rPr>
              <a:t>Answers</a:t>
            </a: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Sassoon Infant Std" charset="0"/>
              <a:ea typeface="Sassoon Infant Std" charset="0"/>
              <a:cs typeface="Sassoon Infant Std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026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472C4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26877</TotalTime>
  <Words>1493</Words>
  <Application>Microsoft Office PowerPoint</Application>
  <PresentationFormat>On-screen Show (4:3)</PresentationFormat>
  <Paragraphs>308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Helvetica</vt:lpstr>
      <vt:lpstr>Helvetica Neue</vt:lpstr>
      <vt:lpstr>Sassoon Infant Std</vt:lpstr>
      <vt:lpstr>Default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Abhinav Jain07</dc:creator>
  <cp:lastModifiedBy>Harold Robins Pornelos</cp:lastModifiedBy>
  <cp:revision>1452</cp:revision>
  <cp:lastPrinted>2019-06-08T19:55:41Z</cp:lastPrinted>
  <dcterms:modified xsi:type="dcterms:W3CDTF">2019-06-18T11:56:02Z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e4b3411-284d-4d31-bd4f-bc13ef7f1fd6_Enabled">
    <vt:lpwstr>True</vt:lpwstr>
  </property>
  <property fmtid="{D5CDD505-2E9C-101B-9397-08002B2CF9AE}" pid="3" name="MSIP_Label_be4b3411-284d-4d31-bd4f-bc13ef7f1fd6_SiteId">
    <vt:lpwstr>63ce7d59-2f3e-42cd-a8cc-be764cff5eb6</vt:lpwstr>
  </property>
  <property fmtid="{D5CDD505-2E9C-101B-9397-08002B2CF9AE}" pid="4" name="MSIP_Label_be4b3411-284d-4d31-bd4f-bc13ef7f1fd6_Owner">
    <vt:lpwstr>Abhinav_Jain07@ad.infosys.com</vt:lpwstr>
  </property>
  <property fmtid="{D5CDD505-2E9C-101B-9397-08002B2CF9AE}" pid="5" name="MSIP_Label_be4b3411-284d-4d31-bd4f-bc13ef7f1fd6_SetDate">
    <vt:lpwstr>2018-12-11T19:44:57.3586295Z</vt:lpwstr>
  </property>
  <property fmtid="{D5CDD505-2E9C-101B-9397-08002B2CF9AE}" pid="6" name="MSIP_Label_be4b3411-284d-4d31-bd4f-bc13ef7f1fd6_Name">
    <vt:lpwstr>Internal</vt:lpwstr>
  </property>
  <property fmtid="{D5CDD505-2E9C-101B-9397-08002B2CF9AE}" pid="7" name="MSIP_Label_be4b3411-284d-4d31-bd4f-bc13ef7f1fd6_Application">
    <vt:lpwstr>Microsoft Azure Information Protection</vt:lpwstr>
  </property>
  <property fmtid="{D5CDD505-2E9C-101B-9397-08002B2CF9AE}" pid="8" name="MSIP_Label_be4b3411-284d-4d31-bd4f-bc13ef7f1fd6_Extended_MSFT_Method">
    <vt:lpwstr>Automatic</vt:lpwstr>
  </property>
  <property fmtid="{D5CDD505-2E9C-101B-9397-08002B2CF9AE}" pid="9" name="MSIP_Label_a0819fa7-4367-4500-ba88-dd630d977609_Enabled">
    <vt:lpwstr>True</vt:lpwstr>
  </property>
  <property fmtid="{D5CDD505-2E9C-101B-9397-08002B2CF9AE}" pid="10" name="MSIP_Label_a0819fa7-4367-4500-ba88-dd630d977609_SiteId">
    <vt:lpwstr>63ce7d59-2f3e-42cd-a8cc-be764cff5eb6</vt:lpwstr>
  </property>
  <property fmtid="{D5CDD505-2E9C-101B-9397-08002B2CF9AE}" pid="11" name="MSIP_Label_a0819fa7-4367-4500-ba88-dd630d977609_Owner">
    <vt:lpwstr>Abhinav_Jain07@ad.infosys.com</vt:lpwstr>
  </property>
  <property fmtid="{D5CDD505-2E9C-101B-9397-08002B2CF9AE}" pid="12" name="MSIP_Label_a0819fa7-4367-4500-ba88-dd630d977609_SetDate">
    <vt:lpwstr>2018-12-11T19:44:57.3586295Z</vt:lpwstr>
  </property>
  <property fmtid="{D5CDD505-2E9C-101B-9397-08002B2CF9AE}" pid="13" name="MSIP_Label_a0819fa7-4367-4500-ba88-dd630d977609_Name">
    <vt:lpwstr>Companywide usage</vt:lpwstr>
  </property>
  <property fmtid="{D5CDD505-2E9C-101B-9397-08002B2CF9AE}" pid="14" name="MSIP_Label_a0819fa7-4367-4500-ba88-dd630d977609_Application">
    <vt:lpwstr>Microsoft Azure Information Protection</vt:lpwstr>
  </property>
  <property fmtid="{D5CDD505-2E9C-101B-9397-08002B2CF9AE}" pid="15" name="MSIP_Label_a0819fa7-4367-4500-ba88-dd630d977609_Parent">
    <vt:lpwstr>be4b3411-284d-4d31-bd4f-bc13ef7f1fd6</vt:lpwstr>
  </property>
  <property fmtid="{D5CDD505-2E9C-101B-9397-08002B2CF9AE}" pid="16" name="MSIP_Label_a0819fa7-4367-4500-ba88-dd630d977609_Extended_MSFT_Method">
    <vt:lpwstr>Automatic</vt:lpwstr>
  </property>
  <property fmtid="{D5CDD505-2E9C-101B-9397-08002B2CF9AE}" pid="17" name="Sensitivity">
    <vt:lpwstr>Internal Companywide usage</vt:lpwstr>
  </property>
</Properties>
</file>