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1-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smtClean="0"/>
              <a:t>Thursday 21</a:t>
            </a:r>
            <a:r>
              <a:rPr lang="en-GB" baseline="30000" smtClean="0"/>
              <a:t>st</a:t>
            </a:r>
            <a:r>
              <a:rPr lang="en-GB" smtClean="0"/>
              <a:t>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Looking after a hamster</a:t>
            </a:r>
            <a:br>
              <a:rPr lang="en-GB" sz="3200" b="1" dirty="0" smtClean="0"/>
            </a:br>
            <a:r>
              <a:rPr lang="en-GB" sz="3200" b="1" dirty="0"/>
              <a:t/>
            </a:r>
            <a:br>
              <a:rPr lang="en-GB" sz="3200" b="1" dirty="0"/>
            </a:br>
            <a:r>
              <a:rPr lang="en-GB" sz="3200" b="1" dirty="0" smtClean="0"/>
              <a:t>Yellow book </a:t>
            </a:r>
            <a:r>
              <a:rPr lang="en-GB" sz="3200" b="1" smtClean="0"/>
              <a:t>– </a:t>
            </a:r>
            <a:r>
              <a:rPr lang="en-GB" sz="3200" b="1" smtClean="0"/>
              <a:t>Robin Hood</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https://whiterosemaths.com/homelearning/year-2/week-11-measurement-money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‘Find change’ </a:t>
            </a:r>
            <a:r>
              <a:rPr lang="en-GB" dirty="0" smtClean="0"/>
              <a:t>(Autumn – week 11)</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p>
          <a:p>
            <a:pPr marL="0" indent="0">
              <a:buNone/>
            </a:pPr>
            <a:endParaRPr lang="en-GB" dirty="0"/>
          </a:p>
          <a:p>
            <a:pPr marL="0" indent="0">
              <a:buNone/>
            </a:pPr>
            <a:r>
              <a:rPr lang="en-GB">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1788426"/>
            <a:ext cx="10447639" cy="4524315"/>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 mixture of different activities which depend on which class</a:t>
            </a:r>
          </a:p>
          <a:p>
            <a:r>
              <a:rPr lang="en-GB" sz="2400" dirty="0"/>
              <a:t>y</a:t>
            </a:r>
            <a:r>
              <a:rPr lang="en-GB" sz="2400" dirty="0" smtClean="0"/>
              <a:t>ou are in.</a:t>
            </a:r>
          </a:p>
          <a:p>
            <a:endParaRPr lang="en-GB" sz="2400" dirty="0" smtClean="0"/>
          </a:p>
          <a:p>
            <a:endParaRPr lang="en-GB" sz="2400" dirty="0"/>
          </a:p>
          <a:p>
            <a:r>
              <a:rPr lang="en-GB" sz="2400" dirty="0" smtClean="0"/>
              <a:t>The Class 2, Year 2 children will need to follow the work set by Mr Powell on the website.</a:t>
            </a:r>
          </a:p>
          <a:p>
            <a:endParaRPr lang="en-GB" sz="2400" dirty="0"/>
          </a:p>
          <a:p>
            <a:r>
              <a:rPr lang="en-GB" sz="2400" dirty="0" smtClean="0"/>
              <a:t>The Class 3, Year 2 children will need to follow the work set by Mrs Smith on the website.</a:t>
            </a:r>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534</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Thursday 21st January</vt:lpstr>
      <vt:lpstr>Start with a story</vt:lpstr>
      <vt:lpstr> English -  Spellings  1. Spelling Quiz  2. The ‘Big 5’</vt:lpstr>
      <vt:lpstr> English  Grey Book – Looking after a hamster  Yellow book – Robin Hood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46</cp:revision>
  <dcterms:created xsi:type="dcterms:W3CDTF">2021-01-06T10:35:23Z</dcterms:created>
  <dcterms:modified xsi:type="dcterms:W3CDTF">2021-01-14T11:52:35Z</dcterms:modified>
</cp:coreProperties>
</file>