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90" r:id="rId6"/>
    <p:sldId id="284" r:id="rId7"/>
    <p:sldId id="292" r:id="rId8"/>
    <p:sldId id="269" r:id="rId9"/>
    <p:sldId id="275" r:id="rId10"/>
    <p:sldId id="294" r:id="rId11"/>
    <p:sldId id="289" r:id="rId12"/>
    <p:sldId id="270" r:id="rId13"/>
    <p:sldId id="293" r:id="rId14"/>
    <p:sldId id="281" r:id="rId15"/>
    <p:sldId id="277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7531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9809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6944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35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615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685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530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140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269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843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020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396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9129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4363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0643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673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1742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4422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903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9842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109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84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3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787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94127943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7" Type="http://schemas.openxmlformats.org/officeDocument/2006/relationships/hyperlink" Target="https://www.topmarks.co.uk/maths-games/hit-the-button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9.png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kydayproject.org/" TargetMode="External"/><Relationship Id="rId2" Type="http://schemas.openxmlformats.org/officeDocument/2006/relationships/hyperlink" Target="https://skydayproject.com/january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624567"/>
              </p:ext>
            </p:extLst>
          </p:nvPr>
        </p:nvGraphicFramePr>
        <p:xfrm>
          <a:off x="500136" y="546265"/>
          <a:ext cx="10217427" cy="56454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22488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Handwriting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  Formation</a:t>
                      </a:r>
                    </a:p>
                    <a:p>
                      <a:r>
                        <a:rPr lang="en-US" dirty="0"/>
                        <a:t>Diagonal Joins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Letters to trace and write</a:t>
                      </a:r>
                    </a:p>
                    <a:p>
                      <a:r>
                        <a:rPr lang="en-US" dirty="0"/>
                        <a:t>Lined handwriting Paper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Written 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Direct Speech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Rewrite ‘speech bubbles’ into direct speech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1553205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White Rose </a:t>
                      </a:r>
                    </a:p>
                    <a:p>
                      <a:r>
                        <a:rPr lang="en-GB" sz="1800" dirty="0"/>
                        <a:t>Year 3 Spring Block</a:t>
                      </a:r>
                    </a:p>
                    <a:p>
                      <a:r>
                        <a:rPr lang="en-GB" sz="1800" dirty="0"/>
                        <a:t>Multiplication and Division Week 3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Scaling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White Rose sheet and extension sheets.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French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See work set by </a:t>
                      </a:r>
                      <a:r>
                        <a:rPr lang="en-US" dirty="0" err="1"/>
                        <a:t>Mr</a:t>
                      </a:r>
                      <a:r>
                        <a:rPr lang="en-US" dirty="0"/>
                        <a:t> Powell and Miss Price in our Year 3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‘Big Joe’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are emailed or can be found in the ‘Whole School ‘folder.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Friday 12th January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F2CDE8-DC78-4F3C-AF4B-6F75BD314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2097" y="557212"/>
            <a:ext cx="5734050" cy="57435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84AE2B-15CA-450E-A48A-7C5EB334015C}"/>
              </a:ext>
            </a:extLst>
          </p:cNvPr>
          <p:cNvSpPr txBox="1"/>
          <p:nvPr/>
        </p:nvSpPr>
        <p:spPr>
          <a:xfrm>
            <a:off x="5092535" y="95003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Handwriting Lines</a:t>
            </a:r>
          </a:p>
        </p:txBody>
      </p:sp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928843-8E32-4263-9D6D-6902F59A1A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957" y="480060"/>
            <a:ext cx="5915025" cy="571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33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18EDB3-A72F-41FB-99A8-0061CF8F7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5" y="480061"/>
            <a:ext cx="7524750" cy="575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86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31B6EE5-5315-4956-8A96-B8835A2D0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498" y="995423"/>
            <a:ext cx="4908283" cy="53475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938F64-870B-4BA1-BF22-9402FA00ADC4}"/>
              </a:ext>
            </a:extLst>
          </p:cNvPr>
          <p:cNvSpPr txBox="1"/>
          <p:nvPr/>
        </p:nvSpPr>
        <p:spPr>
          <a:xfrm>
            <a:off x="170121" y="3520183"/>
            <a:ext cx="6268377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    Instructions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Set out your page with a date </a:t>
            </a:r>
            <a:r>
              <a:rPr lang="en-GB"/>
              <a:t>and heading ‘Mrs Twit’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Take the speech in the speech bubble and write it as direct speech.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should have 5 different sentences 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Remember your punctuation: </a:t>
            </a:r>
          </a:p>
          <a:p>
            <a:r>
              <a:rPr lang="en-GB" b="1" dirty="0"/>
              <a:t>           ‘’       ‘’        .      ,     ?    !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Start a new line for each sentence of speech.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Add a response from Mr Twit  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E2ACF64D-54B4-4593-A8A0-AA60F2A341DF}"/>
              </a:ext>
            </a:extLst>
          </p:cNvPr>
          <p:cNvSpPr/>
          <p:nvPr/>
        </p:nvSpPr>
        <p:spPr>
          <a:xfrm>
            <a:off x="1055524" y="382771"/>
            <a:ext cx="4497572" cy="2301949"/>
          </a:xfrm>
          <a:prstGeom prst="wedgeEllipseCallout">
            <a:avLst>
              <a:gd name="adj1" fmla="val -69533"/>
              <a:gd name="adj2" fmla="val -55655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 dirty="0"/>
              <a:t>          You will need: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pencil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lined paper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speech bubble sheet from yesterday</a:t>
            </a:r>
          </a:p>
        </p:txBody>
      </p:sp>
    </p:spTree>
    <p:extLst>
      <p:ext uri="{BB962C8B-B14F-4D97-AF65-F5344CB8AC3E}">
        <p14:creationId xmlns:p14="http://schemas.microsoft.com/office/powerpoint/2010/main" val="2029630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Scaling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F39F3BDC-861F-4E3F-A174-79D56716E2E1}"/>
              </a:ext>
            </a:extLst>
          </p:cNvPr>
          <p:cNvSpPr txBox="1"/>
          <p:nvPr/>
        </p:nvSpPr>
        <p:spPr>
          <a:xfrm>
            <a:off x="4216526" y="3607744"/>
            <a:ext cx="7702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https://vimeo.com/494127943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0983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47A634-83E9-4BB1-B66B-61FCA2BCDBC8}"/>
              </a:ext>
            </a:extLst>
          </p:cNvPr>
          <p:cNvSpPr txBox="1"/>
          <p:nvPr/>
        </p:nvSpPr>
        <p:spPr>
          <a:xfrm>
            <a:off x="4401881" y="414670"/>
            <a:ext cx="236042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Maths After Half Term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7300B1-38EF-4E24-9DE8-B4A536268581}"/>
              </a:ext>
            </a:extLst>
          </p:cNvPr>
          <p:cNvSpPr txBox="1"/>
          <p:nvPr/>
        </p:nvSpPr>
        <p:spPr>
          <a:xfrm>
            <a:off x="2190307" y="935666"/>
            <a:ext cx="80063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We will be moving onto ‘money’  in maths.</a:t>
            </a:r>
          </a:p>
          <a:p>
            <a:r>
              <a:rPr lang="en-GB" dirty="0"/>
              <a:t>It may help you to have  a selection of coins to use as concrete apparatus 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319AE8-82AE-47C7-8B83-071FBE0AB66D}"/>
              </a:ext>
            </a:extLst>
          </p:cNvPr>
          <p:cNvSpPr txBox="1"/>
          <p:nvPr/>
        </p:nvSpPr>
        <p:spPr>
          <a:xfrm>
            <a:off x="382772" y="2200940"/>
            <a:ext cx="10717619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 suggested good selection would be:     15x 1p     10x 2p        10x5p         10x 10p         10x20p        5x50p       2x £1 </a:t>
            </a:r>
          </a:p>
          <a:p>
            <a:r>
              <a:rPr lang="en-GB" dirty="0"/>
              <a:t>          </a:t>
            </a:r>
          </a:p>
        </p:txBody>
      </p:sp>
      <p:pic>
        <p:nvPicPr>
          <p:cNvPr id="1026" name="Picture 2" descr="Image result for money coins uk">
            <a:extLst>
              <a:ext uri="{FF2B5EF4-FFF2-40B4-BE49-F238E27FC236}">
                <a16:creationId xmlns:a16="http://schemas.microsoft.com/office/drawing/2014/main" id="{E0361E42-9BEA-4BF5-A021-E7F7460C5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74" y="3189215"/>
            <a:ext cx="4299098" cy="322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9269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505" y="3223268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970716" y="5435619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VD0158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970716" y="4947012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6C91024-D0BD-4D2B-A733-678605FFE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6835" y="2934527"/>
            <a:ext cx="4370549" cy="28242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6B73207-DF5A-4651-8868-DC00627BBD82}"/>
              </a:ext>
            </a:extLst>
          </p:cNvPr>
          <p:cNvSpPr txBox="1"/>
          <p:nvPr/>
        </p:nvSpPr>
        <p:spPr>
          <a:xfrm>
            <a:off x="6226097" y="6152027"/>
            <a:ext cx="59659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https://www.topmarks.co.uk/maths-games/hit-the-button</a:t>
            </a: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29390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83935E-FED3-45FA-A45B-FF77BEC5EB0F}"/>
              </a:ext>
            </a:extLst>
          </p:cNvPr>
          <p:cNvSpPr txBox="1"/>
          <p:nvPr/>
        </p:nvSpPr>
        <p:spPr>
          <a:xfrm>
            <a:off x="2765794" y="2295248"/>
            <a:ext cx="6660412" cy="433157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Because We Only Have One Sky!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Join hundreds around the world taking pictures of the sky.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Here is how to take part: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Follow the link to watch the important videos: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https://skydayproject.com/january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en-GB" sz="1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Now, take a few photos of the sky. Only the sky!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It can be night, day, sunset or sunrise.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Upload it onto the following website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http://skydayproject.org/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6E7B0B-FF98-4C4B-84C7-9B3A5EE3EDD9}"/>
              </a:ext>
            </a:extLst>
          </p:cNvPr>
          <p:cNvSpPr txBox="1"/>
          <p:nvPr/>
        </p:nvSpPr>
        <p:spPr>
          <a:xfrm>
            <a:off x="1983416" y="1063257"/>
            <a:ext cx="74427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             Follow the instructions on the PPT in the folder</a:t>
            </a:r>
          </a:p>
          <a:p>
            <a:pPr algn="ctr"/>
            <a:r>
              <a:rPr lang="en-GB" dirty="0"/>
              <a:t>                  I’ll be looking out for your Sky Photos</a:t>
            </a:r>
          </a:p>
          <a:p>
            <a:pPr algn="ctr"/>
            <a:r>
              <a:rPr lang="en-GB" dirty="0"/>
              <a:t>                  You have all of half term to upload photos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0AE4E7-10D5-45D1-A7C2-D714CB25B7AB}"/>
              </a:ext>
            </a:extLst>
          </p:cNvPr>
          <p:cNvSpPr txBox="1"/>
          <p:nvPr/>
        </p:nvSpPr>
        <p:spPr>
          <a:xfrm>
            <a:off x="4620291" y="139485"/>
            <a:ext cx="26098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SKYDAY </a:t>
            </a:r>
          </a:p>
        </p:txBody>
      </p:sp>
    </p:spTree>
    <p:extLst>
      <p:ext uri="{BB962C8B-B14F-4D97-AF65-F5344CB8AC3E}">
        <p14:creationId xmlns:p14="http://schemas.microsoft.com/office/powerpoint/2010/main" val="2025046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55173A-4CA8-4F03-905B-C61029BB51E3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For French and PE, see activities in the Year 3 Folder.</a:t>
            </a:r>
          </a:p>
        </p:txBody>
      </p:sp>
    </p:spTree>
    <p:extLst>
      <p:ext uri="{BB962C8B-B14F-4D97-AF65-F5344CB8AC3E}">
        <p14:creationId xmlns:p14="http://schemas.microsoft.com/office/powerpoint/2010/main" val="37514290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1799</TotalTime>
  <Words>626</Words>
  <Application>Microsoft Office PowerPoint</Application>
  <PresentationFormat>Widescreen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110</cp:revision>
  <dcterms:created xsi:type="dcterms:W3CDTF">2021-01-05T10:13:18Z</dcterms:created>
  <dcterms:modified xsi:type="dcterms:W3CDTF">2021-02-11T12:54:37Z</dcterms:modified>
</cp:coreProperties>
</file>