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0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0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0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0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7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86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5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0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61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8BA7-DF48-4892-8CFA-A0D2109A8DD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3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437" y="0"/>
            <a:ext cx="9099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52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786" y="0"/>
            <a:ext cx="89364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515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309" y="0"/>
            <a:ext cx="9393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53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444" y="0"/>
            <a:ext cx="8723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30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729" y="0"/>
            <a:ext cx="9162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45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395" y="0"/>
            <a:ext cx="88372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26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062" y="0"/>
            <a:ext cx="9159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7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0" y="0"/>
            <a:ext cx="9080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24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589" y="0"/>
            <a:ext cx="9088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46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702" y="0"/>
            <a:ext cx="91545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9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942" y="0"/>
            <a:ext cx="9226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39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370" y="0"/>
            <a:ext cx="91572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26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174" y="0"/>
            <a:ext cx="92236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1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48" y="0"/>
            <a:ext cx="9149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895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225" y="0"/>
            <a:ext cx="92255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74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2296" y="0"/>
            <a:ext cx="90474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122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60" y="0"/>
            <a:ext cx="9202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63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90373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61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394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2021-02-08T14:57:36Z</dcterms:created>
  <dcterms:modified xsi:type="dcterms:W3CDTF">2021-02-08T15:15:10Z</dcterms:modified>
</cp:coreProperties>
</file>