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1/12/2021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1/12/2021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ai</a:t>
            </a:r>
            <a:r>
              <a:rPr lang="en-US" sz="5000" dirty="0" smtClean="0"/>
              <a:t> </a:t>
            </a:r>
            <a:r>
              <a:rPr lang="en-US" sz="5000" dirty="0"/>
              <a:t>sound</a:t>
            </a:r>
          </a:p>
          <a:p>
            <a:pPr algn="ctr"/>
            <a:endParaRPr lang="en-GB" sz="5000" dirty="0"/>
          </a:p>
          <a:p>
            <a:pPr algn="ctr"/>
            <a:r>
              <a:rPr lang="en-US" sz="5000" dirty="0" err="1" smtClean="0">
                <a:solidFill>
                  <a:srgbClr val="FF0000"/>
                </a:solidFill>
              </a:rPr>
              <a:t>ai</a:t>
            </a:r>
            <a:r>
              <a:rPr lang="en-US" sz="5000" dirty="0" smtClean="0"/>
              <a:t> – snail in the rain</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smtClean="0"/>
              <a:t>Write down the correct spelling.</a:t>
            </a:r>
            <a:endParaRPr lang="en-GB" sz="4800"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plain</a:t>
            </a:r>
            <a:r>
              <a:rPr lang="en-GB" sz="5000" dirty="0"/>
              <a:t>					2. </a:t>
            </a:r>
            <a:r>
              <a:rPr lang="en-GB" sz="5000" dirty="0" err="1" smtClean="0"/>
              <a:t>playn</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a:t>
            </a:r>
            <a:r>
              <a:rPr lang="en-GB" sz="5000" dirty="0" smtClean="0"/>
              <a:t>. plain</a:t>
            </a:r>
            <a:r>
              <a:rPr lang="en-GB" sz="5400" dirty="0" smtClean="0">
                <a:sym typeface="Wingdings" panose="05000000000000000000" pitchFamily="2" charset="2"/>
              </a:rPr>
              <a:t></a:t>
            </a:r>
            <a:endParaRPr lang="en-GB" sz="5400" dirty="0"/>
          </a:p>
          <a:p>
            <a:r>
              <a:rPr lang="en-GB" sz="5000" dirty="0"/>
              <a:t>		</a:t>
            </a:r>
            <a:endParaRPr lang="en-GB" sz="5000" dirty="0" smtClean="0"/>
          </a:p>
          <a:p>
            <a:r>
              <a:rPr lang="en-GB" sz="5000" dirty="0" smtClean="0"/>
              <a:t>Now write it out 5 times as quick as you can!</a:t>
            </a:r>
            <a:r>
              <a:rPr lang="en-GB" sz="5000" dirty="0"/>
              <a:t>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train</a:t>
            </a:r>
            <a:r>
              <a:rPr lang="en-GB" sz="5000" dirty="0"/>
              <a:t>					2. </a:t>
            </a:r>
            <a:r>
              <a:rPr lang="en-GB" sz="5000" dirty="0" err="1" smtClean="0"/>
              <a:t>trane</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1. train</a:t>
            </a:r>
            <a:r>
              <a:rPr lang="en-GB" sz="5000" dirty="0" smtClean="0">
                <a:sym typeface="Wingdings" panose="05000000000000000000" pitchFamily="2" charset="2"/>
              </a:rPr>
              <a:t></a:t>
            </a:r>
            <a:endParaRPr lang="en-US" sz="5000" dirty="0"/>
          </a:p>
        </p:txBody>
      </p:sp>
      <p:sp>
        <p:nvSpPr>
          <p:cNvPr id="2" name="Rectangle 1"/>
          <p:cNvSpPr/>
          <p:nvPr/>
        </p:nvSpPr>
        <p:spPr>
          <a:xfrm>
            <a:off x="440144" y="4871800"/>
            <a:ext cx="13111282" cy="830997"/>
          </a:xfrm>
          <a:prstGeom prst="rect">
            <a:avLst/>
          </a:prstGeom>
        </p:spPr>
        <p:txBody>
          <a:bodyPr wrap="non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paint</a:t>
            </a:r>
            <a:r>
              <a:rPr lang="en-GB" sz="5000" dirty="0"/>
              <a:t>					2. </a:t>
            </a:r>
            <a:r>
              <a:rPr lang="en-GB" sz="5000" dirty="0" err="1" smtClean="0"/>
              <a:t>paynt</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1. paint</a:t>
            </a:r>
            <a:r>
              <a:rPr lang="en-GB" sz="5000" dirty="0" smtClean="0">
                <a:sym typeface="Wingdings" panose="05000000000000000000" pitchFamily="2" charset="2"/>
              </a:rPr>
              <a:t></a:t>
            </a:r>
            <a:endParaRPr lang="en-US" sz="5000" dirty="0"/>
          </a:p>
        </p:txBody>
      </p:sp>
      <p:sp>
        <p:nvSpPr>
          <p:cNvPr id="4" name="Rectangle 3"/>
          <p:cNvSpPr/>
          <p:nvPr/>
        </p:nvSpPr>
        <p:spPr>
          <a:xfrm>
            <a:off x="132925" y="5064594"/>
            <a:ext cx="13111282" cy="830997"/>
          </a:xfrm>
          <a:prstGeom prst="rect">
            <a:avLst/>
          </a:prstGeom>
        </p:spPr>
        <p:txBody>
          <a:bodyPr wrap="non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strane</a:t>
            </a:r>
            <a:r>
              <a:rPr lang="en-GB" sz="5000" dirty="0"/>
              <a:t>					2. </a:t>
            </a:r>
            <a:r>
              <a:rPr lang="en-GB" sz="5000" dirty="0" smtClean="0"/>
              <a:t>strain</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smtClean="0"/>
              <a:t>							2. strain</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4" name="Rectangle 3"/>
          <p:cNvSpPr/>
          <p:nvPr/>
        </p:nvSpPr>
        <p:spPr>
          <a:xfrm>
            <a:off x="0" y="5156873"/>
            <a:ext cx="13111282" cy="830997"/>
          </a:xfrm>
          <a:prstGeom prst="rect">
            <a:avLst/>
          </a:prstGeom>
        </p:spPr>
        <p:txBody>
          <a:bodyPr wrap="non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snaile</a:t>
            </a:r>
            <a:r>
              <a:rPr lang="en-GB" sz="5000" dirty="0"/>
              <a:t>					2. </a:t>
            </a:r>
            <a:r>
              <a:rPr lang="en-GB" sz="5000" dirty="0" smtClean="0"/>
              <a:t>snail</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snail</a:t>
            </a:r>
            <a:r>
              <a:rPr lang="en-GB" sz="5000" dirty="0" smtClean="0">
                <a:sym typeface="Wingdings" panose="05000000000000000000" pitchFamily="2" charset="2"/>
              </a:rPr>
              <a:t></a:t>
            </a:r>
            <a:endParaRPr lang="en-US" sz="5000" dirty="0"/>
          </a:p>
        </p:txBody>
      </p:sp>
      <p:sp>
        <p:nvSpPr>
          <p:cNvPr id="4" name="Rectangle 3"/>
          <p:cNvSpPr/>
          <p:nvPr/>
        </p:nvSpPr>
        <p:spPr>
          <a:xfrm>
            <a:off x="560764" y="5156873"/>
            <a:ext cx="11286679" cy="1569660"/>
          </a:xfrm>
          <a:prstGeom prst="rect">
            <a:avLst/>
          </a:prstGeom>
        </p:spPr>
        <p:txBody>
          <a:bodyPr wrap="square">
            <a:spAutoFit/>
          </a:bodyPr>
          <a:lstStyle/>
          <a:p>
            <a:r>
              <a:rPr lang="en-GB" sz="4800" dirty="0"/>
              <a:t>Now write it out 5 times as quick as you can!		</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paint</a:t>
            </a:r>
            <a:endParaRPr lang="en-GB" sz="3200" dirty="0"/>
          </a:p>
          <a:p>
            <a:endParaRPr lang="en-GB" sz="3200" dirty="0"/>
          </a:p>
          <a:p>
            <a:r>
              <a:rPr lang="en-GB" sz="3200" dirty="0" smtClean="0"/>
              <a:t>My mum was furious when I accidently spilt </a:t>
            </a:r>
            <a:r>
              <a:rPr lang="en-GB" sz="3200" smtClean="0"/>
              <a:t>the tin of paint on her new carpet.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TotalTime>
  <Words>219</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8</cp:revision>
  <dcterms:created xsi:type="dcterms:W3CDTF">2021-01-05T14:41:42Z</dcterms:created>
  <dcterms:modified xsi:type="dcterms:W3CDTF">2021-01-12T14:24:37Z</dcterms:modified>
</cp:coreProperties>
</file>