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4" r:id="rId3"/>
    <p:sldId id="290" r:id="rId4"/>
    <p:sldId id="288" r:id="rId5"/>
    <p:sldId id="27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ymykqt/articles/zgqfyrd" TargetMode="External"/><Relationship Id="rId2" Type="http://schemas.openxmlformats.org/officeDocument/2006/relationships/hyperlink" Target="https://www.bbc.co.uk/bitesize/topics/zymykqt/articles/zgwnsbk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lJPvEs8qpQ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KhfkYzUwYF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ED3FA09-9D09-4740-BE7F-4777A1C4D7E1}"/>
              </a:ext>
            </a:extLst>
          </p:cNvPr>
          <p:cNvSpPr txBox="1"/>
          <p:nvPr/>
        </p:nvSpPr>
        <p:spPr>
          <a:xfrm>
            <a:off x="4809506" y="451263"/>
            <a:ext cx="1615045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Digital Literacy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94E05A-0B42-4A97-8750-8694328ABD69}"/>
              </a:ext>
            </a:extLst>
          </p:cNvPr>
          <p:cNvSpPr txBox="1"/>
          <p:nvPr/>
        </p:nvSpPr>
        <p:spPr>
          <a:xfrm>
            <a:off x="2042555" y="1092529"/>
            <a:ext cx="83008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term we will be following the BBC Bitesize computing curriculum.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will  be using both KS1 and KS2 lessons where appropriate for Year 3.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Each short lesson contains games, interactive programmes or video clips to help you understand the topic.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 the lessons are short we may cover two in one session.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</a:t>
            </a: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week we will be looking at: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3C7C63-6425-482B-B5D7-35C9DA279C9A}"/>
              </a:ext>
            </a:extLst>
          </p:cNvPr>
          <p:cNvSpPr txBox="1"/>
          <p:nvPr/>
        </p:nvSpPr>
        <p:spPr>
          <a:xfrm>
            <a:off x="2489111" y="3449791"/>
            <a:ext cx="6255834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Lesson 1:   What is the Internet?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There is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a video clip to watch.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E1760D-72C5-4022-B276-ABA9CE05A621}"/>
              </a:ext>
            </a:extLst>
          </p:cNvPr>
          <p:cNvSpPr txBox="1"/>
          <p:nvPr/>
        </p:nvSpPr>
        <p:spPr>
          <a:xfrm>
            <a:off x="2489111" y="4422059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https://www.bbc.co.uk/bitesize/topics/zymykqt/articles/zgwnsbk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ED3C56-F2A1-41FB-A338-3CC1E98360FC}"/>
              </a:ext>
            </a:extLst>
          </p:cNvPr>
          <p:cNvSpPr txBox="1"/>
          <p:nvPr/>
        </p:nvSpPr>
        <p:spPr>
          <a:xfrm>
            <a:off x="2653990" y="5252224"/>
            <a:ext cx="6235921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Lesson2: How can you use the internet?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There is an interactive activity.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4FB18A-80FF-4059-8A1F-BE3DC4FEE516}"/>
              </a:ext>
            </a:extLst>
          </p:cNvPr>
          <p:cNvSpPr txBox="1"/>
          <p:nvPr/>
        </p:nvSpPr>
        <p:spPr>
          <a:xfrm>
            <a:off x="2408663" y="6089596"/>
            <a:ext cx="6235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https://www.bbc.co.uk/bitesize/topics/zymykqt/articles/zgqfyrd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Laptop Computer Clip Art - Cartoon Clip Art Computer - Png Download  (#2419224) - PikPng">
            <a:extLst>
              <a:ext uri="{FF2B5EF4-FFF2-40B4-BE49-F238E27FC236}">
                <a16:creationId xmlns:a16="http://schemas.microsoft.com/office/drawing/2014/main" id="{EBB2C4B9-358A-4F45-8807-E51AB8BE2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75579" y="2174139"/>
            <a:ext cx="2350130" cy="203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066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1C90F4-4045-443E-8A82-B91B94B0FB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304" y="539115"/>
            <a:ext cx="5713392" cy="583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033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5BB3CB-B779-4ABF-A5A1-2DDDE3C15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067" y="3225095"/>
            <a:ext cx="4368602" cy="407809"/>
          </a:xfrm>
        </p:spPr>
        <p:txBody>
          <a:bodyPr anchor="b">
            <a:normAutofit/>
          </a:bodyPr>
          <a:lstStyle/>
          <a:p>
            <a:r>
              <a:rPr lang="en-GB" sz="1400" dirty="0">
                <a:hlinkClick r:id="rId2"/>
              </a:rPr>
              <a:t>https://www.youtube.com/watch?v=lJPvEs8qpQc</a:t>
            </a:r>
            <a:endParaRPr lang="en-GB" sz="1400" dirty="0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B8309-BB60-466D-A628-21FD3FD4C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7414" y="1239023"/>
            <a:ext cx="2502420" cy="72815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2200" dirty="0"/>
              <a:t>                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3800" dirty="0"/>
              <a:t>        </a:t>
            </a:r>
            <a:r>
              <a:rPr lang="en-GB" sz="5000" dirty="0"/>
              <a:t>Get Up and Dance!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A9A39B-9807-4810-B18B-3E5A40C9EB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AEA4F4E-BD37-430B-9140-7B4359BF17E9}"/>
              </a:ext>
            </a:extLst>
          </p:cNvPr>
          <p:cNvSpPr/>
          <p:nvPr/>
        </p:nvSpPr>
        <p:spPr>
          <a:xfrm>
            <a:off x="1076968" y="170186"/>
            <a:ext cx="32447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Go Noodle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16FD29-DFA9-46EB-B9D8-0460BCCC7510}"/>
              </a:ext>
            </a:extLst>
          </p:cNvPr>
          <p:cNvSpPr txBox="1"/>
          <p:nvPr/>
        </p:nvSpPr>
        <p:spPr>
          <a:xfrm>
            <a:off x="515066" y="4572000"/>
            <a:ext cx="42347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hlinkClick r:id="rId4"/>
              </a:rPr>
              <a:t>https://www.youtube.com/watch?v=KhfkYzUwYFk</a:t>
            </a:r>
            <a:endParaRPr lang="en-GB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4D9703-9270-4CC7-814A-91D31D279659}"/>
              </a:ext>
            </a:extLst>
          </p:cNvPr>
          <p:cNvSpPr txBox="1"/>
          <p:nvPr/>
        </p:nvSpPr>
        <p:spPr>
          <a:xfrm>
            <a:off x="640080" y="3066585"/>
            <a:ext cx="2181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Footloose: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5959DD-5BD9-4187-89E9-609A096BB1CB}"/>
              </a:ext>
            </a:extLst>
          </p:cNvPr>
          <p:cNvSpPr txBox="1"/>
          <p:nvPr/>
        </p:nvSpPr>
        <p:spPr>
          <a:xfrm>
            <a:off x="640080" y="4186612"/>
            <a:ext cx="237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Can’t Stop the Feeling </a:t>
            </a:r>
          </a:p>
        </p:txBody>
      </p:sp>
    </p:spTree>
    <p:extLst>
      <p:ext uri="{BB962C8B-B14F-4D97-AF65-F5344CB8AC3E}">
        <p14:creationId xmlns:p14="http://schemas.microsoft.com/office/powerpoint/2010/main" val="1127773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202</Words>
  <Application>Microsoft Office PowerPoint</Application>
  <PresentationFormat>Widescreen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Wingdings</vt:lpstr>
      <vt:lpstr>Office Theme</vt:lpstr>
      <vt:lpstr>1_Office Theme</vt:lpstr>
      <vt:lpstr>PowerPoint Presentation</vt:lpstr>
      <vt:lpstr>PowerPoint Presentation</vt:lpstr>
      <vt:lpstr>https://www.youtube.com/watch?v=lJPvEs8qpQc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31</cp:revision>
  <dcterms:created xsi:type="dcterms:W3CDTF">2021-01-19T13:11:43Z</dcterms:created>
  <dcterms:modified xsi:type="dcterms:W3CDTF">2021-01-27T15:50:26Z</dcterms:modified>
</cp:coreProperties>
</file>