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2/2/2021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ue</a:t>
            </a:r>
            <a:r>
              <a:rPr lang="en-US" sz="5000" dirty="0" smtClean="0"/>
              <a:t> </a:t>
            </a:r>
            <a:r>
              <a:rPr lang="en-US" sz="5000" dirty="0"/>
              <a:t>sound</a:t>
            </a:r>
          </a:p>
          <a:p>
            <a:pPr algn="ctr"/>
            <a:endParaRPr lang="en-GB" sz="5000" dirty="0"/>
          </a:p>
          <a:p>
            <a:pPr algn="ctr"/>
            <a:r>
              <a:rPr lang="en-US" sz="5000" dirty="0" err="1" smtClean="0">
                <a:solidFill>
                  <a:srgbClr val="FF0000"/>
                </a:solidFill>
              </a:rPr>
              <a:t>ue</a:t>
            </a:r>
            <a:r>
              <a:rPr lang="en-US" sz="5000" dirty="0" smtClean="0"/>
              <a:t> – come to </a:t>
            </a:r>
            <a:r>
              <a:rPr lang="en-US" sz="5000" smtClean="0"/>
              <a:t>the rescue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due</a:t>
            </a:r>
            <a:r>
              <a:rPr lang="en-GB" sz="4000" dirty="0"/>
              <a:t>			</a:t>
            </a:r>
            <a:r>
              <a:rPr lang="en-GB" sz="4000" dirty="0" smtClean="0"/>
              <a:t>2</a:t>
            </a:r>
            <a:r>
              <a:rPr lang="en-GB" sz="4000" dirty="0"/>
              <a:t>. </a:t>
            </a:r>
            <a:r>
              <a:rPr lang="en-GB" sz="4000" dirty="0" err="1" smtClean="0"/>
              <a:t>joo</a:t>
            </a:r>
            <a:r>
              <a:rPr lang="en-GB" sz="4000" dirty="0"/>
              <a:t>			3. </a:t>
            </a:r>
            <a:r>
              <a:rPr lang="en-GB" sz="4000" dirty="0" err="1" smtClean="0"/>
              <a:t>jue</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782594" y="2632452"/>
            <a:ext cx="11615351" cy="707886"/>
          </a:xfrm>
          <a:prstGeom prst="rect">
            <a:avLst/>
          </a:prstGeom>
        </p:spPr>
        <p:txBody>
          <a:bodyPr wrap="square">
            <a:spAutoFit/>
          </a:bodyPr>
          <a:lstStyle/>
          <a:p>
            <a:r>
              <a:rPr lang="en-GB" sz="4000" dirty="0"/>
              <a:t>1. </a:t>
            </a:r>
            <a:r>
              <a:rPr lang="en-GB" sz="4000" dirty="0" smtClean="0"/>
              <a:t>due </a:t>
            </a:r>
            <a:r>
              <a:rPr lang="en-GB" sz="4000" dirty="0">
                <a:sym typeface="Wingdings" panose="05000000000000000000" pitchFamily="2" charset="2"/>
              </a:rPr>
              <a:t> </a:t>
            </a:r>
            <a:r>
              <a:rPr lang="en-GB" sz="4000" dirty="0"/>
              <a:t>			</a:t>
            </a:r>
            <a:r>
              <a:rPr lang="en-GB" sz="4000" dirty="0" smtClean="0"/>
              <a:t>2</a:t>
            </a:r>
            <a:r>
              <a:rPr lang="en-GB" sz="4000" dirty="0"/>
              <a:t>. </a:t>
            </a:r>
            <a:r>
              <a:rPr lang="en-GB" sz="4000" dirty="0" err="1" smtClean="0"/>
              <a:t>joo</a:t>
            </a:r>
            <a:r>
              <a:rPr lang="en-GB" sz="4000" dirty="0" smtClean="0"/>
              <a:t> </a:t>
            </a:r>
            <a:r>
              <a:rPr lang="en-GB" sz="4000" dirty="0">
                <a:sym typeface="Wingdings" panose="05000000000000000000" pitchFamily="2" charset="2"/>
              </a:rPr>
              <a:t> </a:t>
            </a:r>
            <a:r>
              <a:rPr lang="en-GB" sz="4000" dirty="0"/>
              <a:t>			3. </a:t>
            </a:r>
            <a:r>
              <a:rPr lang="en-GB" sz="4000" dirty="0" err="1" smtClean="0"/>
              <a:t>jue</a:t>
            </a:r>
            <a:r>
              <a:rPr lang="en-GB" sz="4000" dirty="0" smtClean="0"/>
              <a:t>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smtClean="0"/>
              <a:t>blue</a:t>
            </a:r>
            <a:r>
              <a:rPr lang="en-GB" sz="4400" dirty="0"/>
              <a:t>			2. </a:t>
            </a:r>
            <a:r>
              <a:rPr lang="en-GB" sz="4400" dirty="0" err="1" smtClean="0"/>
              <a:t>bluwe</a:t>
            </a:r>
            <a:r>
              <a:rPr lang="en-GB" sz="4400" dirty="0"/>
              <a:t>		</a:t>
            </a:r>
            <a:r>
              <a:rPr lang="en-GB" sz="4400" dirty="0" smtClean="0"/>
              <a:t>  3</a:t>
            </a:r>
            <a:r>
              <a:rPr lang="en-GB" sz="4400" dirty="0"/>
              <a:t>. </a:t>
            </a:r>
            <a:r>
              <a:rPr lang="en-GB" sz="4400" dirty="0" err="1" smtClean="0"/>
              <a:t>bloo</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691978" y="2494690"/>
            <a:ext cx="11055179" cy="769441"/>
          </a:xfrm>
          <a:prstGeom prst="rect">
            <a:avLst/>
          </a:prstGeom>
        </p:spPr>
        <p:txBody>
          <a:bodyPr wrap="square">
            <a:spAutoFit/>
          </a:bodyPr>
          <a:lstStyle/>
          <a:p>
            <a:r>
              <a:rPr lang="en-GB" sz="4400" dirty="0"/>
              <a:t>1. </a:t>
            </a:r>
            <a:r>
              <a:rPr lang="en-GB" sz="4400" dirty="0" smtClean="0"/>
              <a:t>blue</a:t>
            </a:r>
            <a:r>
              <a:rPr lang="en-GB" sz="4400" dirty="0"/>
              <a:t>	</a:t>
            </a:r>
            <a:r>
              <a:rPr lang="en-GB" sz="4400" dirty="0">
                <a:sym typeface="Wingdings" panose="05000000000000000000" pitchFamily="2" charset="2"/>
              </a:rPr>
              <a:t>  </a:t>
            </a:r>
            <a:r>
              <a:rPr lang="en-GB" sz="4400" dirty="0"/>
              <a:t>		2. </a:t>
            </a:r>
            <a:r>
              <a:rPr lang="en-GB" sz="4400" dirty="0" err="1" smtClean="0"/>
              <a:t>bluwe</a:t>
            </a:r>
            <a:r>
              <a:rPr lang="en-GB" sz="4400" dirty="0" smtClean="0"/>
              <a:t> </a:t>
            </a:r>
            <a:r>
              <a:rPr lang="en-GB" sz="4400" dirty="0">
                <a:sym typeface="Wingdings" panose="05000000000000000000" pitchFamily="2" charset="2"/>
              </a:rPr>
              <a:t> </a:t>
            </a:r>
            <a:r>
              <a:rPr lang="en-GB" sz="4400" dirty="0"/>
              <a:t>		</a:t>
            </a:r>
            <a:r>
              <a:rPr lang="en-GB" sz="4400" dirty="0" smtClean="0"/>
              <a:t>  3</a:t>
            </a:r>
            <a:r>
              <a:rPr lang="en-GB" sz="4400" dirty="0"/>
              <a:t>. </a:t>
            </a:r>
            <a:r>
              <a:rPr lang="en-GB" sz="4400" dirty="0" err="1" smtClean="0"/>
              <a:t>bloo</a:t>
            </a:r>
            <a:r>
              <a:rPr lang="en-GB" sz="4400" dirty="0" smtClean="0"/>
              <a:t> </a:t>
            </a:r>
            <a:r>
              <a:rPr lang="en-GB" sz="4400" dirty="0">
                <a:sym typeface="Wingdings" panose="05000000000000000000" pitchFamily="2" charset="2"/>
              </a:rPr>
              <a:t></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gloo</a:t>
            </a:r>
            <a:r>
              <a:rPr lang="en-GB" sz="4400" dirty="0"/>
              <a:t>		 	2. </a:t>
            </a:r>
            <a:r>
              <a:rPr lang="en-GB" sz="4400" dirty="0" smtClean="0"/>
              <a:t>glue</a:t>
            </a:r>
            <a:r>
              <a:rPr lang="en-GB" sz="4400" dirty="0"/>
              <a:t>			3. </a:t>
            </a:r>
            <a:r>
              <a:rPr lang="en-GB" sz="4400" dirty="0" err="1" smtClean="0"/>
              <a:t>glew</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64973" y="1845276"/>
            <a:ext cx="10198443" cy="1046440"/>
          </a:xfrm>
          <a:prstGeom prst="rect">
            <a:avLst/>
          </a:prstGeom>
          <a:noFill/>
        </p:spPr>
        <p:txBody>
          <a:bodyPr wrap="square" rtlCol="0">
            <a:spAutoFit/>
          </a:bodyPr>
          <a:lstStyle/>
          <a:p>
            <a:r>
              <a:rPr lang="en-GB" sz="4400" dirty="0"/>
              <a:t>1. </a:t>
            </a:r>
            <a:r>
              <a:rPr lang="en-GB" sz="4400" dirty="0" err="1" smtClean="0"/>
              <a:t>gloo</a:t>
            </a:r>
            <a:r>
              <a:rPr lang="en-GB" sz="4400" dirty="0"/>
              <a:t>	</a:t>
            </a:r>
            <a:r>
              <a:rPr lang="en-GB" sz="4400" dirty="0">
                <a:sym typeface="Wingdings" panose="05000000000000000000" pitchFamily="2" charset="2"/>
              </a:rPr>
              <a:t>  </a:t>
            </a:r>
            <a:r>
              <a:rPr lang="en-GB" sz="4400" dirty="0"/>
              <a:t>	 	2. </a:t>
            </a:r>
            <a:r>
              <a:rPr lang="en-GB" sz="4400" dirty="0" smtClean="0"/>
              <a:t>glue</a:t>
            </a:r>
            <a:r>
              <a:rPr lang="en-GB" sz="4400" dirty="0"/>
              <a:t>	</a:t>
            </a:r>
            <a:r>
              <a:rPr lang="en-GB" sz="4400" dirty="0">
                <a:sym typeface="Wingdings" panose="05000000000000000000" pitchFamily="2" charset="2"/>
              </a:rPr>
              <a:t>  </a:t>
            </a:r>
            <a:r>
              <a:rPr lang="en-GB" sz="4400" dirty="0"/>
              <a:t>		3. </a:t>
            </a:r>
            <a:r>
              <a:rPr lang="en-GB" sz="4400" dirty="0" err="1" smtClean="0"/>
              <a:t>glew</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033687" cy="1046440"/>
          </a:xfrm>
          <a:prstGeom prst="rect">
            <a:avLst/>
          </a:prstGeom>
          <a:noFill/>
        </p:spPr>
        <p:txBody>
          <a:bodyPr wrap="square" rtlCol="0">
            <a:spAutoFit/>
          </a:bodyPr>
          <a:lstStyle/>
          <a:p>
            <a:r>
              <a:rPr lang="en-GB" sz="4400" dirty="0"/>
              <a:t>1. </a:t>
            </a:r>
            <a:r>
              <a:rPr lang="en-GB" sz="4400" dirty="0" smtClean="0"/>
              <a:t>recue</a:t>
            </a:r>
            <a:r>
              <a:rPr lang="en-GB" sz="4400" dirty="0"/>
              <a:t>		 	2. </a:t>
            </a:r>
            <a:r>
              <a:rPr lang="en-GB" sz="4400" dirty="0" err="1" smtClean="0"/>
              <a:t>rescoo</a:t>
            </a:r>
            <a:r>
              <a:rPr lang="en-GB" sz="4400" dirty="0" smtClean="0"/>
              <a:t>      </a:t>
            </a:r>
            <a:r>
              <a:rPr lang="en-GB" sz="4400" dirty="0"/>
              <a:t>	3. </a:t>
            </a:r>
            <a:r>
              <a:rPr lang="en-GB" sz="4400" dirty="0" smtClean="0"/>
              <a:t>rescue</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72064" y="1721708"/>
            <a:ext cx="10495006" cy="1046440"/>
          </a:xfrm>
          <a:prstGeom prst="rect">
            <a:avLst/>
          </a:prstGeom>
          <a:noFill/>
        </p:spPr>
        <p:txBody>
          <a:bodyPr wrap="square" rtlCol="0">
            <a:spAutoFit/>
          </a:bodyPr>
          <a:lstStyle/>
          <a:p>
            <a:r>
              <a:rPr lang="en-GB" sz="4400" dirty="0"/>
              <a:t>1. </a:t>
            </a:r>
            <a:r>
              <a:rPr lang="en-GB" sz="4400" dirty="0" smtClean="0"/>
              <a:t>recue</a:t>
            </a:r>
            <a:r>
              <a:rPr lang="en-GB" sz="4400" dirty="0"/>
              <a:t>	</a:t>
            </a:r>
            <a:r>
              <a:rPr lang="en-GB" sz="4400" dirty="0" smtClean="0"/>
              <a:t> </a:t>
            </a:r>
            <a:r>
              <a:rPr lang="en-GB" sz="4400" dirty="0">
                <a:sym typeface="Wingdings" panose="05000000000000000000" pitchFamily="2" charset="2"/>
              </a:rPr>
              <a:t> </a:t>
            </a:r>
            <a:r>
              <a:rPr lang="en-GB" sz="4400" dirty="0"/>
              <a:t>	 	2. </a:t>
            </a:r>
            <a:r>
              <a:rPr lang="en-GB" sz="4400" dirty="0" err="1" smtClean="0"/>
              <a:t>rescoo</a:t>
            </a:r>
            <a:r>
              <a:rPr lang="en-GB" sz="4400" dirty="0" smtClean="0"/>
              <a:t> </a:t>
            </a:r>
            <a:r>
              <a:rPr lang="en-GB" sz="4400" dirty="0">
                <a:sym typeface="Wingdings" panose="05000000000000000000" pitchFamily="2" charset="2"/>
              </a:rPr>
              <a:t></a:t>
            </a:r>
            <a:r>
              <a:rPr lang="en-GB" sz="4400" dirty="0" smtClean="0"/>
              <a:t>     </a:t>
            </a:r>
            <a:r>
              <a:rPr lang="en-GB" sz="4400" dirty="0"/>
              <a:t>	3. </a:t>
            </a:r>
            <a:r>
              <a:rPr lang="en-GB" sz="4400" dirty="0" smtClean="0"/>
              <a:t>rescue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tissoo</a:t>
            </a:r>
            <a:r>
              <a:rPr lang="en-GB" sz="4400" dirty="0"/>
              <a:t>	</a:t>
            </a:r>
            <a:r>
              <a:rPr lang="en-GB" sz="4400" dirty="0" smtClean="0"/>
              <a:t>    2</a:t>
            </a:r>
            <a:r>
              <a:rPr lang="en-GB" sz="4400" dirty="0"/>
              <a:t>. </a:t>
            </a:r>
            <a:r>
              <a:rPr lang="en-GB" sz="4400" dirty="0" err="1" smtClean="0"/>
              <a:t>tissew</a:t>
            </a:r>
            <a:r>
              <a:rPr lang="en-GB" sz="4400" dirty="0"/>
              <a:t>		</a:t>
            </a:r>
            <a:r>
              <a:rPr lang="en-GB" sz="4400" dirty="0" smtClean="0"/>
              <a:t>3. tissue</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281194" y="2708250"/>
            <a:ext cx="10668000" cy="1046440"/>
          </a:xfrm>
          <a:prstGeom prst="rect">
            <a:avLst/>
          </a:prstGeom>
          <a:noFill/>
        </p:spPr>
        <p:txBody>
          <a:bodyPr wrap="square" rtlCol="0">
            <a:spAutoFit/>
          </a:bodyPr>
          <a:lstStyle/>
          <a:p>
            <a:r>
              <a:rPr lang="en-GB" sz="4400" dirty="0"/>
              <a:t>1. </a:t>
            </a:r>
            <a:r>
              <a:rPr lang="en-GB" sz="4400" dirty="0" err="1" smtClean="0"/>
              <a:t>tissoo</a:t>
            </a:r>
            <a:r>
              <a:rPr lang="en-GB" sz="4400" dirty="0" smtClean="0"/>
              <a:t>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tissew</a:t>
            </a:r>
            <a:r>
              <a:rPr lang="en-GB" sz="4400" dirty="0"/>
              <a:t> </a:t>
            </a:r>
            <a:r>
              <a:rPr lang="en-GB" sz="4400" dirty="0" smtClean="0">
                <a:sym typeface="Wingdings" panose="05000000000000000000" pitchFamily="2" charset="2"/>
              </a:rPr>
              <a:t> </a:t>
            </a:r>
            <a:r>
              <a:rPr lang="en-GB" sz="4400" dirty="0"/>
              <a:t>	</a:t>
            </a:r>
            <a:r>
              <a:rPr lang="en-GB" sz="4400" dirty="0" smtClean="0"/>
              <a:t>3. tissue</a:t>
            </a:r>
            <a:r>
              <a:rPr lang="en-GB" sz="4400" dirty="0">
                <a:sym typeface="Wingdings" panose="05000000000000000000" pitchFamily="2" charset="2"/>
              </a:rPr>
              <a:t> </a:t>
            </a:r>
            <a:endParaRPr lang="en-GB" sz="4400" dirty="0"/>
          </a:p>
          <a:p>
            <a:endParaRPr lang="en-GB"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know</a:t>
            </a:r>
            <a:endParaRPr lang="en-GB" sz="3200" dirty="0"/>
          </a:p>
          <a:p>
            <a:endParaRPr lang="en-GB" sz="3200" dirty="0"/>
          </a:p>
          <a:p>
            <a:r>
              <a:rPr lang="en-GB" sz="3200" dirty="0" smtClean="0"/>
              <a:t>My mum came to the recue when I </a:t>
            </a:r>
            <a:r>
              <a:rPr lang="en-GB" sz="3200" smtClean="0"/>
              <a:t>was stuck up a tree.</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233</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14</cp:revision>
  <dcterms:created xsi:type="dcterms:W3CDTF">2021-01-05T14:41:42Z</dcterms:created>
  <dcterms:modified xsi:type="dcterms:W3CDTF">2021-02-02T10:21:51Z</dcterms:modified>
</cp:coreProperties>
</file>