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9" r:id="rId3"/>
    <p:sldId id="280" r:id="rId4"/>
    <p:sldId id="27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849q6f/articles/z7dkhb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446" y="1863382"/>
            <a:ext cx="6068291" cy="1176701"/>
          </a:xfrm>
        </p:spPr>
        <p:txBody>
          <a:bodyPr anchor="t">
            <a:noAutofit/>
          </a:bodyPr>
          <a:lstStyle/>
          <a:p>
            <a:r>
              <a:rPr lang="en-GB" dirty="0"/>
              <a:t>This term we will be looking at Climate Change and Our Fragile Earth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FF5CD9-BFCC-4EEE-8996-A3D1E9AACF54}"/>
              </a:ext>
            </a:extLst>
          </p:cNvPr>
          <p:cNvSpPr txBox="1"/>
          <p:nvPr/>
        </p:nvSpPr>
        <p:spPr>
          <a:xfrm>
            <a:off x="5963445" y="3732534"/>
            <a:ext cx="606829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First we need to find out what the</a:t>
            </a:r>
          </a:p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 difference is between :</a:t>
            </a:r>
          </a:p>
          <a:p>
            <a:pPr>
              <a:spcAft>
                <a:spcPts val="600"/>
              </a:spcAft>
            </a:pP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The </a:t>
            </a:r>
            <a:r>
              <a:rPr lang="en-GB" sz="3200" b="1" dirty="0">
                <a:solidFill>
                  <a:schemeClr val="tx1">
                    <a:lumMod val="75000"/>
                  </a:schemeClr>
                </a:solidFill>
              </a:rPr>
              <a:t>Weather </a:t>
            </a:r>
            <a:r>
              <a:rPr lang="en-GB" sz="3200" dirty="0">
                <a:solidFill>
                  <a:schemeClr val="tx1">
                    <a:lumMod val="75000"/>
                  </a:schemeClr>
                </a:solidFill>
              </a:rPr>
              <a:t>         and        </a:t>
            </a:r>
            <a:r>
              <a:rPr lang="en-GB" sz="3200" b="1" dirty="0">
                <a:solidFill>
                  <a:schemeClr val="tx1">
                    <a:lumMod val="75000"/>
                  </a:schemeClr>
                </a:solidFill>
              </a:rPr>
              <a:t>Climate</a:t>
            </a:r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8B254-A600-4223-9E08-C29A8D005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828" y="1396634"/>
            <a:ext cx="5930191" cy="28020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23A470-1035-40C2-A1C7-378D5F7ED403}"/>
              </a:ext>
            </a:extLst>
          </p:cNvPr>
          <p:cNvSpPr txBox="1"/>
          <p:nvPr/>
        </p:nvSpPr>
        <p:spPr>
          <a:xfrm>
            <a:off x="4268604" y="196995"/>
            <a:ext cx="365402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Weather and Climate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B7D966-0A66-4001-A2A5-69B5F9FF54E0}"/>
              </a:ext>
            </a:extLst>
          </p:cNvPr>
          <p:cNvSpPr txBox="1"/>
          <p:nvPr/>
        </p:nvSpPr>
        <p:spPr>
          <a:xfrm>
            <a:off x="1005085" y="912288"/>
            <a:ext cx="10181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a quick walk outside and then come back in and give some key words to describe the weather today.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8B9917-2D87-4913-96B7-6E312ABA4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57" y="4896210"/>
            <a:ext cx="5281166" cy="1371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77789D-CE98-44E5-A540-D563AC540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0864" y="4896210"/>
            <a:ext cx="2933700" cy="1371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396B146-2CAC-4746-A32F-E472092120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2556" y="4896210"/>
            <a:ext cx="96202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05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CDFDB5-B67F-4799-A8E9-7440F726A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649" y="3288089"/>
            <a:ext cx="4523273" cy="24526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2F9053-FD6B-40D7-A726-3928C9E2D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86" y="528687"/>
            <a:ext cx="3799387" cy="46428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B0D764-23C8-4D5F-81DF-0557CFABC65F}"/>
              </a:ext>
            </a:extLst>
          </p:cNvPr>
          <p:cNvSpPr txBox="1"/>
          <p:nvPr/>
        </p:nvSpPr>
        <p:spPr>
          <a:xfrm>
            <a:off x="234176" y="1870192"/>
            <a:ext cx="6382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https://www.bbc.co.uk/bitesize/topics/z849q6f/articles/z7dkhbk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00ED4A-7C1C-4CF4-837D-8E52B1053311}"/>
              </a:ext>
            </a:extLst>
          </p:cNvPr>
          <p:cNvSpPr txBox="1"/>
          <p:nvPr/>
        </p:nvSpPr>
        <p:spPr>
          <a:xfrm>
            <a:off x="234176" y="267629"/>
            <a:ext cx="6924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BBC clip and then complete the activities  in today’s folder: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Cut up and </a:t>
            </a:r>
            <a:r>
              <a:rPr lang="en-GB" dirty="0"/>
              <a:t>match the vocabulary to the definition about weather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sentences and draw the symbols</a:t>
            </a:r>
          </a:p>
        </p:txBody>
      </p:sp>
    </p:spTree>
    <p:extLst>
      <p:ext uri="{BB962C8B-B14F-4D97-AF65-F5344CB8AC3E}">
        <p14:creationId xmlns:p14="http://schemas.microsoft.com/office/powerpoint/2010/main" val="1922114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118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19</cp:revision>
  <dcterms:created xsi:type="dcterms:W3CDTF">2021-01-09T16:45:44Z</dcterms:created>
  <dcterms:modified xsi:type="dcterms:W3CDTF">2021-01-11T17:19:11Z</dcterms:modified>
</cp:coreProperties>
</file>