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30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155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72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55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637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518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83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398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43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857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228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209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which-material-is-best-for-different-objects-60vkar?step=2&amp;activity=video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classroom.thenational.academy/lessons/which-material-is-best-for-different-objects-60vkar?step=4&amp;activity=exit_quiz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cience – Tudor Grange Samworth Acade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082" y="1417337"/>
            <a:ext cx="8074026" cy="3601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546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ree Materials Poster – BookLi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026" y="759099"/>
            <a:ext cx="7611763" cy="538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959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3384" y="1400432"/>
            <a:ext cx="836140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latin typeface="Comic Sans MS" panose="030F0702030302020204" pitchFamily="66" charset="0"/>
              </a:rPr>
              <a:t>Which material is best for different objects</a:t>
            </a:r>
            <a:r>
              <a:rPr lang="en-US" sz="3200" b="1" dirty="0" smtClean="0">
                <a:latin typeface="Comic Sans MS" panose="030F0702030302020204" pitchFamily="66" charset="0"/>
              </a:rPr>
              <a:t>?</a:t>
            </a:r>
          </a:p>
          <a:p>
            <a:pPr fontAlgn="base"/>
            <a:endParaRPr lang="en-US" sz="3200" b="1" dirty="0">
              <a:latin typeface="Comic Sans MS" panose="030F0702030302020204" pitchFamily="66" charset="0"/>
            </a:endParaRPr>
          </a:p>
          <a:p>
            <a:pPr fontAlgn="base"/>
            <a:r>
              <a:rPr lang="en-US" sz="3200" dirty="0">
                <a:latin typeface="Comic Sans MS" panose="030F0702030302020204" pitchFamily="66" charset="0"/>
              </a:rPr>
              <a:t>In this lesson, we will be learning about materials and their properties. We will also learn why certain materials are used for specific purposes because of their properties.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587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6691" y="2075587"/>
            <a:ext cx="1035496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4B3241"/>
                </a:solidFill>
                <a:latin typeface="Comic Sans MS" panose="030F0702030302020204" pitchFamily="66" charset="0"/>
              </a:rPr>
              <a:t>To complete today’s lesson you will need:</a:t>
            </a:r>
            <a:r>
              <a:rPr lang="en-US" sz="36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a piece of paper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a pencil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4B3241"/>
                </a:solidFill>
                <a:latin typeface="Comic Sans MS" panose="030F0702030302020204" pitchFamily="66" charset="0"/>
              </a:rPr>
              <a:t>a </a:t>
            </a:r>
            <a:r>
              <a:rPr lang="en-US" sz="3600" dirty="0" err="1" smtClean="0">
                <a:solidFill>
                  <a:srgbClr val="4B3241"/>
                </a:solidFill>
                <a:latin typeface="Comic Sans MS" panose="030F0702030302020204" pitchFamily="66" charset="0"/>
              </a:rPr>
              <a:t>coloured</a:t>
            </a:r>
            <a:r>
              <a:rPr lang="en-US" sz="3600" dirty="0" smtClean="0">
                <a:solidFill>
                  <a:srgbClr val="4B3241"/>
                </a:solidFill>
                <a:latin typeface="Comic Sans MS" panose="030F0702030302020204" pitchFamily="66" charset="0"/>
              </a:rPr>
              <a:t> pencil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4B3241"/>
                </a:solidFill>
                <a:latin typeface="Comic Sans MS" panose="030F0702030302020204" pitchFamily="66" charset="0"/>
              </a:rPr>
              <a:t>and your brain!</a:t>
            </a:r>
            <a:endParaRPr lang="en-US" sz="3600" b="0" i="0" dirty="0" smtClean="0">
              <a:solidFill>
                <a:srgbClr val="4B3241"/>
              </a:solidFill>
              <a:effectLst/>
              <a:latin typeface="Comic Sans MS" panose="030F0702030302020204" pitchFamily="66" charset="0"/>
            </a:endParaRPr>
          </a:p>
          <a:p>
            <a:endParaRPr lang="en-US" sz="2000" dirty="0">
              <a:solidFill>
                <a:srgbClr val="4B324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4" name="Picture 2" descr="Optimizely buys Experiment Engine for its optimization t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91" y="220382"/>
            <a:ext cx="2735607" cy="1538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brain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262" y="2961503"/>
            <a:ext cx="4286250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3428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1707" y="984931"/>
            <a:ext cx="8303741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Today you will look at why we use certain materials to perform specific jobs.</a:t>
            </a: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Here is the link </a:t>
            </a: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the </a:t>
            </a: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video of the lesson.</a:t>
            </a:r>
          </a:p>
          <a:p>
            <a:pPr fontAlgn="base">
              <a:spcAft>
                <a:spcPts val="1800"/>
              </a:spcAft>
            </a:pPr>
            <a:r>
              <a:rPr lang="en-GB" sz="2400" dirty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GB" sz="2400" dirty="0" smtClean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classroom.thenational.academy/lessons/which-material-is-best-for-different-objects-60vkar?step=2&amp;activity=video</a:t>
            </a:r>
            <a:endParaRPr lang="en-GB" sz="2400" dirty="0" smtClean="0">
              <a:solidFill>
                <a:srgbClr val="4B3241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2400" dirty="0" smtClean="0">
              <a:solidFill>
                <a:srgbClr val="4B3241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914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89686" y="229790"/>
            <a:ext cx="10041924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worksheet, which is on the website, can be printed. If you don’t have the facilities to print please </a:t>
            </a: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complete it on a separate sheet </a:t>
            </a: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paper.</a:t>
            </a: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fontAlgn="base">
              <a:spcAft>
                <a:spcPts val="1800"/>
              </a:spcAft>
            </a:pPr>
            <a:endParaRPr lang="en-GB" sz="2400" dirty="0" smtClean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2400" dirty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2400" dirty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ts val="1800"/>
              </a:lnSpc>
              <a:spcAft>
                <a:spcPts val="1800"/>
              </a:spcAft>
            </a:pP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6454" y="1197804"/>
            <a:ext cx="4036991" cy="5544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962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7351" y="655504"/>
            <a:ext cx="1076685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800"/>
              </a:spcAft>
            </a:pPr>
            <a:r>
              <a:rPr lang="en-GB" sz="3600" dirty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Here is the end of lesson quiz </a:t>
            </a:r>
            <a:r>
              <a:rPr lang="en-GB" sz="3600" dirty="0" smtClean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(4 questions this week)</a:t>
            </a:r>
          </a:p>
          <a:p>
            <a:pPr fontAlgn="base">
              <a:spcAft>
                <a:spcPts val="1800"/>
              </a:spcAft>
            </a:pPr>
            <a:endParaRPr lang="en-US" sz="3600" dirty="0">
              <a:solidFill>
                <a:srgbClr val="4B3241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000" dirty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GB" sz="2000" dirty="0" smtClean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classroom.thenational.academy/lessons/which-material-is-best-for-different-objects-60vkar?step=4&amp;activity=exit_quiz</a:t>
            </a:r>
            <a:endParaRPr lang="en-GB" sz="2000" dirty="0" smtClean="0">
              <a:solidFill>
                <a:srgbClr val="4B3241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2000" dirty="0" smtClean="0">
              <a:solidFill>
                <a:srgbClr val="4B3241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3600" dirty="0">
              <a:solidFill>
                <a:srgbClr val="4B3241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ow do you help charities? Answer: run a quiz! - Optim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4668" y="3779256"/>
            <a:ext cx="2743202" cy="274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520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535" y="634178"/>
            <a:ext cx="3704485" cy="580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43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136</Words>
  <Application>Microsoft Office PowerPoint</Application>
  <PresentationFormat>Widescreen</PresentationFormat>
  <Paragraphs>18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5</cp:revision>
  <dcterms:created xsi:type="dcterms:W3CDTF">2021-02-02T14:17:15Z</dcterms:created>
  <dcterms:modified xsi:type="dcterms:W3CDTF">2021-02-09T13:11:10Z</dcterms:modified>
</cp:coreProperties>
</file>