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7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ramsgateartsprimaryschool.co.uk/blog/?pid=9&amp;nid=23&amp;storyid=563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0D128A7-5437-4863-8810-524A2435B132}"/>
              </a:ext>
            </a:extLst>
          </p:cNvPr>
          <p:cNvSpPr txBox="1"/>
          <p:nvPr/>
        </p:nvSpPr>
        <p:spPr>
          <a:xfrm>
            <a:off x="807522" y="3705101"/>
            <a:ext cx="10414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EC68CC-0811-4A2E-B2BE-31826FD0FF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18" y="2797762"/>
            <a:ext cx="3859481" cy="19971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78F1C2-20E5-4CAE-9279-015B81EB1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897" y="2727249"/>
            <a:ext cx="3859481" cy="21240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BCDC208-AF7E-4FF2-9B7F-45F5EEFF301F}"/>
              </a:ext>
            </a:extLst>
          </p:cNvPr>
          <p:cNvSpPr txBox="1"/>
          <p:nvPr/>
        </p:nvSpPr>
        <p:spPr>
          <a:xfrm>
            <a:off x="3715791" y="308758"/>
            <a:ext cx="538070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       </a:t>
            </a:r>
            <a:r>
              <a:rPr lang="en-GB" sz="2800" dirty="0"/>
              <a:t>ART</a:t>
            </a:r>
          </a:p>
          <a:p>
            <a:r>
              <a:rPr lang="en-GB" dirty="0"/>
              <a:t>                You will need: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Plain paper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Pencil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 few small objects from around your house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Some calm background music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188CB5-9A4B-4C12-8FFF-C085DF076DD0}"/>
              </a:ext>
            </a:extLst>
          </p:cNvPr>
          <p:cNvSpPr txBox="1"/>
          <p:nvPr/>
        </p:nvSpPr>
        <p:spPr>
          <a:xfrm>
            <a:off x="2531326" y="5329284"/>
            <a:ext cx="8073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https://www.ramsgateartsprimaryschool.co.uk/blog/?pid=9&amp;nid=23&amp;storyid=5634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4363E27-82A2-4B1C-A8FE-42CB5DC96B4D}"/>
              </a:ext>
            </a:extLst>
          </p:cNvPr>
          <p:cNvSpPr txBox="1"/>
          <p:nvPr/>
        </p:nvSpPr>
        <p:spPr>
          <a:xfrm>
            <a:off x="2800042" y="6048317"/>
            <a:ext cx="6429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After watching the video, choose a few small objects to sketch.</a:t>
            </a:r>
          </a:p>
        </p:txBody>
      </p:sp>
    </p:spTree>
    <p:extLst>
      <p:ext uri="{BB962C8B-B14F-4D97-AF65-F5344CB8AC3E}">
        <p14:creationId xmlns:p14="http://schemas.microsoft.com/office/powerpoint/2010/main" val="248622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78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65</cp:revision>
  <dcterms:created xsi:type="dcterms:W3CDTF">2021-01-05T10:13:18Z</dcterms:created>
  <dcterms:modified xsi:type="dcterms:W3CDTF">2021-01-13T17:02:07Z</dcterms:modified>
</cp:coreProperties>
</file>