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16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44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67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95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09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814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3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8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33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205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590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175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AE586-9E20-46B9-BF05-62F1EEB7EC6F}" type="datetimeFigureOut">
              <a:rPr lang="en-GB" smtClean="0"/>
              <a:t>05/06/2020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36129-811B-4C12-AFEC-BFC6E3C7F9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79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736B46-81AE-4148-A346-CC4576EE5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367"/>
            <a:ext cx="6794507" cy="9536151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2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5F7B73-7FA3-4696-BB3F-2C2762C11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367"/>
            <a:ext cx="6831901" cy="9588634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27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11587" y="-450968"/>
            <a:ext cx="1028045" cy="244797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01548" y="750481"/>
            <a:ext cx="363019" cy="114732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5649458" y="1164693"/>
            <a:ext cx="386703" cy="12221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5263111" y="0"/>
            <a:ext cx="1594889" cy="2632599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86693" y="10872001"/>
            <a:ext cx="840664" cy="13199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4C1A7C-FE0B-4C30-9592-5DD9A505B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367"/>
            <a:ext cx="6831901" cy="9588634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77295" y="11472254"/>
            <a:ext cx="458382" cy="71974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35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1</cp:revision>
  <dcterms:created xsi:type="dcterms:W3CDTF">2020-06-05T12:47:46Z</dcterms:created>
  <dcterms:modified xsi:type="dcterms:W3CDTF">2020-06-05T12:50:33Z</dcterms:modified>
</cp:coreProperties>
</file>