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  <p:sldMasterId id="2147483661" r:id="rId14"/>
  </p:sldMasterIdLst>
  <p:sldIdLst>
    <p:sldId id="271" r:id="rId15"/>
    <p:sldId id="257" r:id="rId16"/>
    <p:sldId id="258" r:id="rId17"/>
    <p:sldId id="259" r:id="rId18"/>
    <p:sldId id="260" r:id="rId19"/>
    <p:sldId id="261" r:id="rId20"/>
    <p:sldId id="272" r:id="rId21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5pPr>
    <a:lvl6pPr marL="2286000" algn="l" defTabSz="914400" rtl="0" eaLnBrk="1" latinLnBrk="0" hangingPunct="1"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6pPr>
    <a:lvl7pPr marL="2743200" algn="l" defTabSz="914400" rtl="0" eaLnBrk="1" latinLnBrk="0" hangingPunct="1"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7pPr>
    <a:lvl8pPr marL="3200400" algn="l" defTabSz="914400" rtl="0" eaLnBrk="1" latinLnBrk="0" hangingPunct="1"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8pPr>
    <a:lvl9pPr marL="3657600" algn="l" defTabSz="914400" rtl="0" eaLnBrk="1" latinLnBrk="0" hangingPunct="1">
      <a:defRPr sz="3600" kern="1200">
        <a:solidFill>
          <a:srgbClr val="004E74"/>
        </a:solidFill>
        <a:latin typeface="Georgia" panose="02040502050405020303" pitchFamily="18" charset="0"/>
        <a:ea typeface="ヒラギノ明朝 ProN W3" pitchFamily="-84" charset="-128"/>
        <a:cs typeface="+mn-cs"/>
        <a:sym typeface="Georgia" panose="02040502050405020303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650" y="5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88280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56619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509477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4978400"/>
            <a:ext cx="5156200" cy="1333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4978400"/>
            <a:ext cx="5156200" cy="1333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25989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60706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97435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2502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005828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649625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77589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90800"/>
            <a:ext cx="2616200" cy="37211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90800"/>
            <a:ext cx="7696200" cy="37211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8294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61181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025206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145668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9718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9718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89852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0321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27477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781912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651687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2060296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53928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432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432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6829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4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4667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6847144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27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52140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624846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78398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4060697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970488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204253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612788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432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432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50106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330356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918517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7265923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818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345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00385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589403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069658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91245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5258136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0327319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57500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432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432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341147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07564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6572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40126489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912490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094798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193065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87408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0197270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44233758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52415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54000"/>
            <a:ext cx="2925762" cy="8458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54000"/>
            <a:ext cx="8624888" cy="8458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797707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26721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135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182322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9718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9718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761739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686132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22095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39581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7682662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2021557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09668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432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432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8137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109265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414569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4717623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2700" y="2971800"/>
            <a:ext cx="24003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399885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952900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76920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491348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0188514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59918627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507469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432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432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34285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89810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61615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5244030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7696200"/>
            <a:ext cx="5156200" cy="121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7696200"/>
            <a:ext cx="5156200" cy="121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824450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91885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630761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7741757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4174571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8573148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91618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6223000"/>
            <a:ext cx="2616200" cy="2692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6223000"/>
            <a:ext cx="7696200" cy="2692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94700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71594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745455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8588317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47543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873425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629447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4060582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5110657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4973716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57691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27428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46968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365162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6163637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4991100"/>
            <a:ext cx="2362200" cy="180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84600" y="4991100"/>
            <a:ext cx="2362200" cy="180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725994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89942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07213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833513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7923674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0920210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49211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27600" y="2654300"/>
            <a:ext cx="1219200" cy="414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654300"/>
            <a:ext cx="3505200" cy="414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940738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42571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528253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07382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568063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89621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073046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2350455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857640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2283170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64885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4357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223406"/>
      </p:ext>
    </p:extLst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21443"/>
      </p:ext>
    </p:extLst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344066"/>
      </p:ext>
    </p:extLst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2581313"/>
      </p:ext>
    </p:extLst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4978400"/>
            <a:ext cx="5156200" cy="1333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4978400"/>
            <a:ext cx="5156200" cy="1333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732882"/>
      </p:ext>
    </p:extLst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898721"/>
      </p:ext>
    </p:extLst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358432"/>
      </p:ext>
    </p:extLst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7052387"/>
      </p:ext>
    </p:extLst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72376934"/>
      </p:ext>
    </p:extLst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8867666"/>
      </p:ext>
    </p:extLst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770665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90800"/>
            <a:ext cx="2616200" cy="37211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90800"/>
            <a:ext cx="7696200" cy="37211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66971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966705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62293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0599195"/>
      </p:ext>
    </p:extLst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1511300"/>
            <a:ext cx="5156200" cy="673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1511300"/>
            <a:ext cx="5156200" cy="673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735128"/>
      </p:ext>
    </p:extLst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504198"/>
      </p:ext>
    </p:extLst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80826"/>
      </p:ext>
    </p:extLst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6420979"/>
      </p:ext>
    </p:extLst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8255662"/>
      </p:ext>
    </p:extLst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0710783"/>
      </p:ext>
    </p:extLst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496792"/>
      </p:ext>
    </p:extLst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7851775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78517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716764"/>
      </p:ext>
    </p:extLst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85032"/>
      </p:ext>
    </p:extLst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07818"/>
      </p:ext>
    </p:extLst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9451325"/>
      </p:ext>
    </p:extLst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850571"/>
      </p:ext>
    </p:extLst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391203"/>
      </p:ext>
    </p:extLst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598875"/>
      </p:ext>
    </p:extLst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0346355"/>
      </p:ext>
    </p:extLst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3270949"/>
      </p:ext>
    </p:extLst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eorg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5551252"/>
      </p:ext>
    </p:extLst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43889"/>
      </p:ext>
    </p:extLst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9940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18" Type="http://schemas.openxmlformats.org/officeDocument/2006/relationships/image" Target="../media/image13.png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16.png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9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8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7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35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8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7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18" Type="http://schemas.openxmlformats.org/officeDocument/2006/relationships/image" Target="../media/image13.png"/><Relationship Id="rId3" Type="http://schemas.openxmlformats.org/officeDocument/2006/relationships/slideLayout" Target="../slideLayouts/slideLayout47.xml"/><Relationship Id="rId21" Type="http://schemas.openxmlformats.org/officeDocument/2006/relationships/image" Target="../media/image20.png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54.xml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9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18" Type="http://schemas.openxmlformats.org/officeDocument/2006/relationships/image" Target="../media/image13.png"/><Relationship Id="rId3" Type="http://schemas.openxmlformats.org/officeDocument/2006/relationships/slideLayout" Target="../slideLayouts/slideLayout58.xml"/><Relationship Id="rId21" Type="http://schemas.openxmlformats.org/officeDocument/2006/relationships/image" Target="../media/image16.png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57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65.xml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9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68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18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17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jpe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79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image" Target="../media/image22.png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2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2.jpe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90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image" Target="../media/image22.png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2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2.jpe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01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image" Target="../media/image22.png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21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2.jpeg"/><Relationship Id="rId18" Type="http://schemas.openxmlformats.org/officeDocument/2006/relationships/image" Target="../media/image8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1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3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2.jpeg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23.xml"/><Relationship Id="rId16" Type="http://schemas.openxmlformats.org/officeDocument/2006/relationships/image" Target="../media/image5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31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3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2.jpe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34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5" Type="http://schemas.openxmlformats.org/officeDocument/2006/relationships/image" Target="../media/image22.png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21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2.jpe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45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5" Type="http://schemas.openxmlformats.org/officeDocument/2006/relationships/image" Target="../media/image22.png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2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5">
            <a:extLst>
              <a:ext uri="{FF2B5EF4-FFF2-40B4-BE49-F238E27FC236}">
                <a16:creationId xmlns:a16="http://schemas.microsoft.com/office/drawing/2014/main" id="{FC911495-9D4F-41C7-B9F1-A64B6C4E8C5D}"/>
              </a:ext>
            </a:extLst>
          </p:cNvPr>
          <p:cNvGrpSpPr>
            <a:grpSpLocks/>
          </p:cNvGrpSpPr>
          <p:nvPr/>
        </p:nvGrpSpPr>
        <p:grpSpPr bwMode="auto">
          <a:xfrm>
            <a:off x="184150" y="-685800"/>
            <a:ext cx="13760450" cy="10702925"/>
            <a:chOff x="0" y="0"/>
            <a:chExt cx="8667" cy="6742"/>
          </a:xfrm>
        </p:grpSpPr>
        <p:pic>
          <p:nvPicPr>
            <p:cNvPr id="1031" name="Picture 1">
              <a:extLst>
                <a:ext uri="{FF2B5EF4-FFF2-40B4-BE49-F238E27FC236}">
                  <a16:creationId xmlns:a16="http://schemas.microsoft.com/office/drawing/2014/main" id="{4CC95692-C434-4F4E-96C2-032BD10508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1267"/>
              <a:ext cx="3756" cy="2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2">
              <a:extLst>
                <a:ext uri="{FF2B5EF4-FFF2-40B4-BE49-F238E27FC236}">
                  <a16:creationId xmlns:a16="http://schemas.microsoft.com/office/drawing/2014/main" id="{3623DF70-4896-4670-9C77-5F905C0DB2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53"/>
              <a:ext cx="1935" cy="2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3">
              <a:extLst>
                <a:ext uri="{FF2B5EF4-FFF2-40B4-BE49-F238E27FC236}">
                  <a16:creationId xmlns:a16="http://schemas.microsoft.com/office/drawing/2014/main" id="{4C4F62D7-6C36-445E-A124-B67CF10B15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" y="0"/>
              <a:ext cx="1206" cy="2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4">
              <a:extLst>
                <a:ext uri="{FF2B5EF4-FFF2-40B4-BE49-F238E27FC236}">
                  <a16:creationId xmlns:a16="http://schemas.microsoft.com/office/drawing/2014/main" id="{1B090702-2CDC-4518-B606-C353FBF0D9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" y="4548"/>
              <a:ext cx="2475" cy="1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7" name="Picture 6">
            <a:extLst>
              <a:ext uri="{FF2B5EF4-FFF2-40B4-BE49-F238E27FC236}">
                <a16:creationId xmlns:a16="http://schemas.microsoft.com/office/drawing/2014/main" id="{6BBAF129-FCBB-4CD9-8868-76CBC04B2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999">
            <a:off x="469900" y="5689600"/>
            <a:ext cx="1016000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7">
            <a:extLst>
              <a:ext uri="{FF2B5EF4-FFF2-40B4-BE49-F238E27FC236}">
                <a16:creationId xmlns:a16="http://schemas.microsoft.com/office/drawing/2014/main" id="{C8D790C4-50BD-4159-A2DA-BAF81C58D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2349500"/>
            <a:ext cx="117602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8">
            <a:extLst>
              <a:ext uri="{FF2B5EF4-FFF2-40B4-BE49-F238E27FC236}">
                <a16:creationId xmlns:a16="http://schemas.microsoft.com/office/drawing/2014/main" id="{03EB1F67-4AFD-45E5-885E-013BDF6BAE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4978400"/>
            <a:ext cx="104648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sp>
        <p:nvSpPr>
          <p:cNvPr id="1030" name="Rectangle 9">
            <a:extLst>
              <a:ext uri="{FF2B5EF4-FFF2-40B4-BE49-F238E27FC236}">
                <a16:creationId xmlns:a16="http://schemas.microsoft.com/office/drawing/2014/main" id="{5431C071-1E54-47B1-9766-B5AF12DFEB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908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9">
            <a:extLst>
              <a:ext uri="{FF2B5EF4-FFF2-40B4-BE49-F238E27FC236}">
                <a16:creationId xmlns:a16="http://schemas.microsoft.com/office/drawing/2014/main" id="{1A3D1D13-FCD0-4FDE-AD00-C5C6296DE96A}"/>
              </a:ext>
            </a:extLst>
          </p:cNvPr>
          <p:cNvGrpSpPr>
            <a:grpSpLocks/>
          </p:cNvGrpSpPr>
          <p:nvPr/>
        </p:nvGrpSpPr>
        <p:grpSpPr bwMode="auto">
          <a:xfrm>
            <a:off x="-622300" y="-577850"/>
            <a:ext cx="13970000" cy="13968413"/>
            <a:chOff x="0" y="0"/>
            <a:chExt cx="8800" cy="8799"/>
          </a:xfrm>
        </p:grpSpPr>
        <p:pic>
          <p:nvPicPr>
            <p:cNvPr id="2054" name="Picture 1">
              <a:extLst>
                <a:ext uri="{FF2B5EF4-FFF2-40B4-BE49-F238E27FC236}">
                  <a16:creationId xmlns:a16="http://schemas.microsoft.com/office/drawing/2014/main" id="{819D1531-CE54-4258-AA36-F9AAB2498E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036"/>
              <a:ext cx="8800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2">
              <a:extLst>
                <a:ext uri="{FF2B5EF4-FFF2-40B4-BE49-F238E27FC236}">
                  <a16:creationId xmlns:a16="http://schemas.microsoft.com/office/drawing/2014/main" id="{68CCFEBE-9010-4B1E-8717-589801620D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" y="1596"/>
              <a:ext cx="763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" name="Picture 3">
              <a:extLst>
                <a:ext uri="{FF2B5EF4-FFF2-40B4-BE49-F238E27FC236}">
                  <a16:creationId xmlns:a16="http://schemas.microsoft.com/office/drawing/2014/main" id="{97FACC55-B3E7-4715-8825-25FB3B5072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4" y="1508"/>
              <a:ext cx="144" cy="4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" name="Picture 4">
              <a:extLst>
                <a:ext uri="{FF2B5EF4-FFF2-40B4-BE49-F238E27FC236}">
                  <a16:creationId xmlns:a16="http://schemas.microsoft.com/office/drawing/2014/main" id="{956B1CC1-4A26-4263-81C2-7B4B3FD407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3607" y="4308"/>
              <a:ext cx="8799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" name="Picture 5">
              <a:extLst>
                <a:ext uri="{FF2B5EF4-FFF2-40B4-BE49-F238E27FC236}">
                  <a16:creationId xmlns:a16="http://schemas.microsoft.com/office/drawing/2014/main" id="{7FC09D64-BE93-4C8F-A4F1-E31B2C31A9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1684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9" name="Picture 6">
              <a:extLst>
                <a:ext uri="{FF2B5EF4-FFF2-40B4-BE49-F238E27FC236}">
                  <a16:creationId xmlns:a16="http://schemas.microsoft.com/office/drawing/2014/main" id="{4AF046A4-D1C8-4EFE-A0AB-115D93DBCB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5980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7">
              <a:extLst>
                <a:ext uri="{FF2B5EF4-FFF2-40B4-BE49-F238E27FC236}">
                  <a16:creationId xmlns:a16="http://schemas.microsoft.com/office/drawing/2014/main" id="{9D01E44D-968B-4926-9F33-E6A5850837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1325" y="3800"/>
              <a:ext cx="440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1" name="Picture 8">
              <a:extLst>
                <a:ext uri="{FF2B5EF4-FFF2-40B4-BE49-F238E27FC236}">
                  <a16:creationId xmlns:a16="http://schemas.microsoft.com/office/drawing/2014/main" id="{8D6745D3-0529-44E6-9C22-F50BC5E821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066" y="3841"/>
              <a:ext cx="4184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1" name="Rectangle 10">
            <a:extLst>
              <a:ext uri="{FF2B5EF4-FFF2-40B4-BE49-F238E27FC236}">
                <a16:creationId xmlns:a16="http://schemas.microsoft.com/office/drawing/2014/main" id="{33EB2F62-3EC6-4825-A374-56ED38469B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971800"/>
            <a:ext cx="10464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pic>
        <p:nvPicPr>
          <p:cNvPr id="2052" name="Picture 11">
            <a:extLst>
              <a:ext uri="{FF2B5EF4-FFF2-40B4-BE49-F238E27FC236}">
                <a16:creationId xmlns:a16="http://schemas.microsoft.com/office/drawing/2014/main" id="{D67365F8-F547-4FFE-80C7-5537EA770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4000"/>
            <a:ext cx="110109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12">
            <a:extLst>
              <a:ext uri="{FF2B5EF4-FFF2-40B4-BE49-F238E27FC236}">
                <a16:creationId xmlns:a16="http://schemas.microsoft.com/office/drawing/2014/main" id="{38501D2E-98F3-4CD2-A3A2-192726782C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6">
            <a:extLst>
              <a:ext uri="{FF2B5EF4-FFF2-40B4-BE49-F238E27FC236}">
                <a16:creationId xmlns:a16="http://schemas.microsoft.com/office/drawing/2014/main" id="{D3185524-AF26-42D4-9A46-38456CFB404A}"/>
              </a:ext>
            </a:extLst>
          </p:cNvPr>
          <p:cNvGrpSpPr>
            <a:grpSpLocks/>
          </p:cNvGrpSpPr>
          <p:nvPr/>
        </p:nvGrpSpPr>
        <p:grpSpPr bwMode="auto">
          <a:xfrm>
            <a:off x="-20015200" y="-50800"/>
            <a:ext cx="41300400" cy="11938000"/>
            <a:chOff x="0" y="0"/>
            <a:chExt cx="26016" cy="7520"/>
          </a:xfrm>
        </p:grpSpPr>
        <p:pic>
          <p:nvPicPr>
            <p:cNvPr id="3078" name="Picture 1">
              <a:extLst>
                <a:ext uri="{FF2B5EF4-FFF2-40B4-BE49-F238E27FC236}">
                  <a16:creationId xmlns:a16="http://schemas.microsoft.com/office/drawing/2014/main" id="{BE9D811B-B41E-46DE-BF42-FE1E04235F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6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2">
              <a:extLst>
                <a:ext uri="{FF2B5EF4-FFF2-40B4-BE49-F238E27FC236}">
                  <a16:creationId xmlns:a16="http://schemas.microsoft.com/office/drawing/2014/main" id="{630BEE3E-BFD3-417F-A4CA-1C26B6FDF7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0" name="Picture 3">
              <a:extLst>
                <a:ext uri="{FF2B5EF4-FFF2-40B4-BE49-F238E27FC236}">
                  <a16:creationId xmlns:a16="http://schemas.microsoft.com/office/drawing/2014/main" id="{B0E5C9A7-B9D6-40D5-B68E-49B6D1A417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2" y="1344"/>
              <a:ext cx="744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4">
              <a:extLst>
                <a:ext uri="{FF2B5EF4-FFF2-40B4-BE49-F238E27FC236}">
                  <a16:creationId xmlns:a16="http://schemas.microsoft.com/office/drawing/2014/main" id="{F93F3E37-36AE-4AAC-A42A-8F794F9E41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9264" y="3655"/>
              <a:ext cx="747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2" name="Picture 5">
              <a:extLst>
                <a:ext uri="{FF2B5EF4-FFF2-40B4-BE49-F238E27FC236}">
                  <a16:creationId xmlns:a16="http://schemas.microsoft.com/office/drawing/2014/main" id="{EA001498-89D2-49CB-B37A-4A9EB8C5A6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304" y="3488"/>
              <a:ext cx="4272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7">
            <a:extLst>
              <a:ext uri="{FF2B5EF4-FFF2-40B4-BE49-F238E27FC236}">
                <a16:creationId xmlns:a16="http://schemas.microsoft.com/office/drawing/2014/main" id="{36C8122C-4178-4EB3-A45B-643DB2BB9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971800"/>
            <a:ext cx="4953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pic>
        <p:nvPicPr>
          <p:cNvPr id="3076" name="Picture 8">
            <a:extLst>
              <a:ext uri="{FF2B5EF4-FFF2-40B4-BE49-F238E27FC236}">
                <a16:creationId xmlns:a16="http://schemas.microsoft.com/office/drawing/2014/main" id="{167A040D-4DAD-48B8-B3DA-98F383744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27000"/>
            <a:ext cx="11442700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9">
            <a:extLst>
              <a:ext uri="{FF2B5EF4-FFF2-40B4-BE49-F238E27FC236}">
                <a16:creationId xmlns:a16="http://schemas.microsoft.com/office/drawing/2014/main" id="{7FCFF9B8-D396-4094-BF40-1E8CAF74CC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6">
            <a:extLst>
              <a:ext uri="{FF2B5EF4-FFF2-40B4-BE49-F238E27FC236}">
                <a16:creationId xmlns:a16="http://schemas.microsoft.com/office/drawing/2014/main" id="{521B3B34-5003-4B84-A2B1-DB9AA5E78B45}"/>
              </a:ext>
            </a:extLst>
          </p:cNvPr>
          <p:cNvGrpSpPr>
            <a:grpSpLocks/>
          </p:cNvGrpSpPr>
          <p:nvPr/>
        </p:nvGrpSpPr>
        <p:grpSpPr bwMode="auto">
          <a:xfrm>
            <a:off x="-20015200" y="-50800"/>
            <a:ext cx="41300400" cy="11938000"/>
            <a:chOff x="0" y="0"/>
            <a:chExt cx="26016" cy="7520"/>
          </a:xfrm>
        </p:grpSpPr>
        <p:pic>
          <p:nvPicPr>
            <p:cNvPr id="4102" name="Picture 1">
              <a:extLst>
                <a:ext uri="{FF2B5EF4-FFF2-40B4-BE49-F238E27FC236}">
                  <a16:creationId xmlns:a16="http://schemas.microsoft.com/office/drawing/2014/main" id="{C620B1AF-34BA-4A0E-B4DF-CEE03FB051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6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3" name="Picture 2">
              <a:extLst>
                <a:ext uri="{FF2B5EF4-FFF2-40B4-BE49-F238E27FC236}">
                  <a16:creationId xmlns:a16="http://schemas.microsoft.com/office/drawing/2014/main" id="{0229F38B-E7D6-4D00-A47B-56B11140C6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4" name="Picture 3">
              <a:extLst>
                <a:ext uri="{FF2B5EF4-FFF2-40B4-BE49-F238E27FC236}">
                  <a16:creationId xmlns:a16="http://schemas.microsoft.com/office/drawing/2014/main" id="{009D3C61-3C35-4254-9A34-FF3BE553B1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2" y="1344"/>
              <a:ext cx="744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4">
              <a:extLst>
                <a:ext uri="{FF2B5EF4-FFF2-40B4-BE49-F238E27FC236}">
                  <a16:creationId xmlns:a16="http://schemas.microsoft.com/office/drawing/2014/main" id="{7C229323-E8A1-4EFC-8A81-07C4EBC010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9264" y="3655"/>
              <a:ext cx="747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Picture 5">
              <a:extLst>
                <a:ext uri="{FF2B5EF4-FFF2-40B4-BE49-F238E27FC236}">
                  <a16:creationId xmlns:a16="http://schemas.microsoft.com/office/drawing/2014/main" id="{7CBA1EAB-26A3-49B7-B56A-A0234FA005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304" y="3488"/>
              <a:ext cx="4272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99" name="Rectangle 7">
            <a:extLst>
              <a:ext uri="{FF2B5EF4-FFF2-40B4-BE49-F238E27FC236}">
                <a16:creationId xmlns:a16="http://schemas.microsoft.com/office/drawing/2014/main" id="{BEB90AC1-02B0-43ED-90D8-BCE4E1E211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781800" y="2971800"/>
            <a:ext cx="4953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pic>
        <p:nvPicPr>
          <p:cNvPr id="4100" name="Picture 8">
            <a:extLst>
              <a:ext uri="{FF2B5EF4-FFF2-40B4-BE49-F238E27FC236}">
                <a16:creationId xmlns:a16="http://schemas.microsoft.com/office/drawing/2014/main" id="{84898D58-59F4-466A-9112-7F5317F75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4000"/>
            <a:ext cx="110109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9">
            <a:extLst>
              <a:ext uri="{FF2B5EF4-FFF2-40B4-BE49-F238E27FC236}">
                <a16:creationId xmlns:a16="http://schemas.microsoft.com/office/drawing/2014/main" id="{9CF81D33-1868-464A-AEAB-5127BC40F6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9">
            <a:extLst>
              <a:ext uri="{FF2B5EF4-FFF2-40B4-BE49-F238E27FC236}">
                <a16:creationId xmlns:a16="http://schemas.microsoft.com/office/drawing/2014/main" id="{2802C18D-4CF2-4C97-929C-F059E21ABE63}"/>
              </a:ext>
            </a:extLst>
          </p:cNvPr>
          <p:cNvGrpSpPr>
            <a:grpSpLocks/>
          </p:cNvGrpSpPr>
          <p:nvPr/>
        </p:nvGrpSpPr>
        <p:grpSpPr bwMode="auto">
          <a:xfrm>
            <a:off x="-622300" y="-577850"/>
            <a:ext cx="13970000" cy="13968413"/>
            <a:chOff x="0" y="0"/>
            <a:chExt cx="8800" cy="8799"/>
          </a:xfrm>
        </p:grpSpPr>
        <p:pic>
          <p:nvPicPr>
            <p:cNvPr id="5125" name="Picture 1">
              <a:extLst>
                <a:ext uri="{FF2B5EF4-FFF2-40B4-BE49-F238E27FC236}">
                  <a16:creationId xmlns:a16="http://schemas.microsoft.com/office/drawing/2014/main" id="{84FEDFB1-D42B-43CD-9B7C-D04C9E350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036"/>
              <a:ext cx="8800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6" name="Picture 2">
              <a:extLst>
                <a:ext uri="{FF2B5EF4-FFF2-40B4-BE49-F238E27FC236}">
                  <a16:creationId xmlns:a16="http://schemas.microsoft.com/office/drawing/2014/main" id="{242AE68B-98D8-4D0E-8C8F-53353399D5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" y="1596"/>
              <a:ext cx="763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7" name="Picture 3">
              <a:extLst>
                <a:ext uri="{FF2B5EF4-FFF2-40B4-BE49-F238E27FC236}">
                  <a16:creationId xmlns:a16="http://schemas.microsoft.com/office/drawing/2014/main" id="{27C76D08-8D67-4B28-8EC3-1F5DFFE60D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4" y="1508"/>
              <a:ext cx="144" cy="4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8" name="Picture 4">
              <a:extLst>
                <a:ext uri="{FF2B5EF4-FFF2-40B4-BE49-F238E27FC236}">
                  <a16:creationId xmlns:a16="http://schemas.microsoft.com/office/drawing/2014/main" id="{20644853-DA2A-4BBD-8F0E-2CF455454B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3607" y="4308"/>
              <a:ext cx="8799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9" name="Picture 5">
              <a:extLst>
                <a:ext uri="{FF2B5EF4-FFF2-40B4-BE49-F238E27FC236}">
                  <a16:creationId xmlns:a16="http://schemas.microsoft.com/office/drawing/2014/main" id="{C4774DF8-431E-4831-A8A5-A39BD27999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1684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>
              <a:extLst>
                <a:ext uri="{FF2B5EF4-FFF2-40B4-BE49-F238E27FC236}">
                  <a16:creationId xmlns:a16="http://schemas.microsoft.com/office/drawing/2014/main" id="{8BEB0B95-4535-43A2-BC01-6B422BBBE5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5980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1" name="Picture 7">
              <a:extLst>
                <a:ext uri="{FF2B5EF4-FFF2-40B4-BE49-F238E27FC236}">
                  <a16:creationId xmlns:a16="http://schemas.microsoft.com/office/drawing/2014/main" id="{E0EC1CF5-D8A5-4C94-8484-573CD3649C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1325" y="3800"/>
              <a:ext cx="440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2" name="Picture 8">
              <a:extLst>
                <a:ext uri="{FF2B5EF4-FFF2-40B4-BE49-F238E27FC236}">
                  <a16:creationId xmlns:a16="http://schemas.microsoft.com/office/drawing/2014/main" id="{906EBF7D-0EE8-4C84-A5E1-3ED90C5E04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066" y="3841"/>
              <a:ext cx="4184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23" name="Picture 10">
            <a:extLst>
              <a:ext uri="{FF2B5EF4-FFF2-40B4-BE49-F238E27FC236}">
                <a16:creationId xmlns:a16="http://schemas.microsoft.com/office/drawing/2014/main" id="{2EEE29FC-94C1-47FC-9E22-F901A5159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27000"/>
            <a:ext cx="11442700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11">
            <a:extLst>
              <a:ext uri="{FF2B5EF4-FFF2-40B4-BE49-F238E27FC236}">
                <a16:creationId xmlns:a16="http://schemas.microsoft.com/office/drawing/2014/main" id="{C66BAB36-C597-4DE9-BD9A-8AE3839880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87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68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549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930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876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844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302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59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9">
            <a:extLst>
              <a:ext uri="{FF2B5EF4-FFF2-40B4-BE49-F238E27FC236}">
                <a16:creationId xmlns:a16="http://schemas.microsoft.com/office/drawing/2014/main" id="{21C567AE-49A8-47AA-BCE3-E809B8AB40E6}"/>
              </a:ext>
            </a:extLst>
          </p:cNvPr>
          <p:cNvGrpSpPr>
            <a:grpSpLocks/>
          </p:cNvGrpSpPr>
          <p:nvPr/>
        </p:nvGrpSpPr>
        <p:grpSpPr bwMode="auto">
          <a:xfrm>
            <a:off x="-622300" y="-577850"/>
            <a:ext cx="13970000" cy="13968413"/>
            <a:chOff x="0" y="0"/>
            <a:chExt cx="8800" cy="8799"/>
          </a:xfrm>
        </p:grpSpPr>
        <p:pic>
          <p:nvPicPr>
            <p:cNvPr id="6150" name="Picture 1">
              <a:extLst>
                <a:ext uri="{FF2B5EF4-FFF2-40B4-BE49-F238E27FC236}">
                  <a16:creationId xmlns:a16="http://schemas.microsoft.com/office/drawing/2014/main" id="{1B23A791-5B32-4859-A442-85C8CD67C2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036"/>
              <a:ext cx="8800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Picture 2">
              <a:extLst>
                <a:ext uri="{FF2B5EF4-FFF2-40B4-BE49-F238E27FC236}">
                  <a16:creationId xmlns:a16="http://schemas.microsoft.com/office/drawing/2014/main" id="{5437E6F5-E36A-41A8-8185-1FA3D09EDB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" y="1596"/>
              <a:ext cx="763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3">
              <a:extLst>
                <a:ext uri="{FF2B5EF4-FFF2-40B4-BE49-F238E27FC236}">
                  <a16:creationId xmlns:a16="http://schemas.microsoft.com/office/drawing/2014/main" id="{1D4E6083-4626-4320-951E-C461956E10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4" y="1508"/>
              <a:ext cx="144" cy="4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4">
              <a:extLst>
                <a:ext uri="{FF2B5EF4-FFF2-40B4-BE49-F238E27FC236}">
                  <a16:creationId xmlns:a16="http://schemas.microsoft.com/office/drawing/2014/main" id="{345F95B5-98D9-48C0-8EC0-9B118705FB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3607" y="4308"/>
              <a:ext cx="8799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Picture 5">
              <a:extLst>
                <a:ext uri="{FF2B5EF4-FFF2-40B4-BE49-F238E27FC236}">
                  <a16:creationId xmlns:a16="http://schemas.microsoft.com/office/drawing/2014/main" id="{F51183C4-EB23-4255-A7C6-BFDFBA1279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1684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6">
              <a:extLst>
                <a:ext uri="{FF2B5EF4-FFF2-40B4-BE49-F238E27FC236}">
                  <a16:creationId xmlns:a16="http://schemas.microsoft.com/office/drawing/2014/main" id="{D2C698A9-BF03-4724-B304-2D16DFD38F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" y="5980"/>
              <a:ext cx="723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7">
              <a:extLst>
                <a:ext uri="{FF2B5EF4-FFF2-40B4-BE49-F238E27FC236}">
                  <a16:creationId xmlns:a16="http://schemas.microsoft.com/office/drawing/2014/main" id="{2C791780-D615-4F23-A45D-26C0661BDE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1325" y="3800"/>
              <a:ext cx="440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8">
              <a:extLst>
                <a:ext uri="{FF2B5EF4-FFF2-40B4-BE49-F238E27FC236}">
                  <a16:creationId xmlns:a16="http://schemas.microsoft.com/office/drawing/2014/main" id="{ABDC7A0E-6FDE-4B80-927B-CB8653F6DF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066" y="3841"/>
              <a:ext cx="4184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5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5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7" name="Rectangle 10">
            <a:extLst>
              <a:ext uri="{FF2B5EF4-FFF2-40B4-BE49-F238E27FC236}">
                <a16:creationId xmlns:a16="http://schemas.microsoft.com/office/drawing/2014/main" id="{74996540-97A8-45B1-9C2D-EC82315EA1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971800"/>
            <a:ext cx="10464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pic>
        <p:nvPicPr>
          <p:cNvPr id="6148" name="Picture 11">
            <a:extLst>
              <a:ext uri="{FF2B5EF4-FFF2-40B4-BE49-F238E27FC236}">
                <a16:creationId xmlns:a16="http://schemas.microsoft.com/office/drawing/2014/main" id="{9C9B8E1F-09AE-4BFC-B8CE-4F92EA171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4000"/>
            <a:ext cx="110109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12">
            <a:extLst>
              <a:ext uri="{FF2B5EF4-FFF2-40B4-BE49-F238E27FC236}">
                <a16:creationId xmlns:a16="http://schemas.microsoft.com/office/drawing/2014/main" id="{FF6F0641-482D-45CA-9265-586DA939E4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rgbClr val="437D3C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6">
            <a:extLst>
              <a:ext uri="{FF2B5EF4-FFF2-40B4-BE49-F238E27FC236}">
                <a16:creationId xmlns:a16="http://schemas.microsoft.com/office/drawing/2014/main" id="{E929540B-9CD9-42F5-B0B3-45FD210DFEB5}"/>
              </a:ext>
            </a:extLst>
          </p:cNvPr>
          <p:cNvGrpSpPr>
            <a:grpSpLocks/>
          </p:cNvGrpSpPr>
          <p:nvPr/>
        </p:nvGrpSpPr>
        <p:grpSpPr bwMode="auto">
          <a:xfrm>
            <a:off x="-20015200" y="-50800"/>
            <a:ext cx="41300400" cy="11938000"/>
            <a:chOff x="0" y="0"/>
            <a:chExt cx="26016" cy="7520"/>
          </a:xfrm>
        </p:grpSpPr>
        <p:pic>
          <p:nvPicPr>
            <p:cNvPr id="7174" name="Picture 1">
              <a:extLst>
                <a:ext uri="{FF2B5EF4-FFF2-40B4-BE49-F238E27FC236}">
                  <a16:creationId xmlns:a16="http://schemas.microsoft.com/office/drawing/2014/main" id="{D6F07910-FF9A-4EB9-9E24-D23227B7F3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6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5" name="Picture 2">
              <a:extLst>
                <a:ext uri="{FF2B5EF4-FFF2-40B4-BE49-F238E27FC236}">
                  <a16:creationId xmlns:a16="http://schemas.microsoft.com/office/drawing/2014/main" id="{A3268DB6-DCF8-42A9-AB69-69A3153D0B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96"/>
              <a:ext cx="1296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6" name="Picture 3">
              <a:extLst>
                <a:ext uri="{FF2B5EF4-FFF2-40B4-BE49-F238E27FC236}">
                  <a16:creationId xmlns:a16="http://schemas.microsoft.com/office/drawing/2014/main" id="{5F0D5B7E-DF8D-454D-8F15-76DD3FE2B1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2" y="1344"/>
              <a:ext cx="7440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7" name="Picture 4">
              <a:extLst>
                <a:ext uri="{FF2B5EF4-FFF2-40B4-BE49-F238E27FC236}">
                  <a16:creationId xmlns:a16="http://schemas.microsoft.com/office/drawing/2014/main" id="{05D24545-E615-49E2-BCBC-27BBC90BE4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9264" y="3655"/>
              <a:ext cx="747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5">
              <a:extLst>
                <a:ext uri="{FF2B5EF4-FFF2-40B4-BE49-F238E27FC236}">
                  <a16:creationId xmlns:a16="http://schemas.microsoft.com/office/drawing/2014/main" id="{04A168FF-999C-4B71-ADC8-C70A8B6780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304" y="3488"/>
              <a:ext cx="4272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0195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0195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1" name="Rectangle 7">
            <a:extLst>
              <a:ext uri="{FF2B5EF4-FFF2-40B4-BE49-F238E27FC236}">
                <a16:creationId xmlns:a16="http://schemas.microsoft.com/office/drawing/2014/main" id="{EE6875E7-3155-4A94-9DC9-DFD5DAC78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971800"/>
            <a:ext cx="4953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pic>
        <p:nvPicPr>
          <p:cNvPr id="7172" name="Picture 8">
            <a:extLst>
              <a:ext uri="{FF2B5EF4-FFF2-40B4-BE49-F238E27FC236}">
                <a16:creationId xmlns:a16="http://schemas.microsoft.com/office/drawing/2014/main" id="{6805A3E6-AA7B-4FBD-91CA-E8E9AFFF1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27000"/>
            <a:ext cx="11442700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9">
            <a:extLst>
              <a:ext uri="{FF2B5EF4-FFF2-40B4-BE49-F238E27FC236}">
                <a16:creationId xmlns:a16="http://schemas.microsoft.com/office/drawing/2014/main" id="{5563D447-671E-4CA3-81D3-5287B84C51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Marker Felt" pitchFamily="-84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32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9">
            <a:extLst>
              <a:ext uri="{FF2B5EF4-FFF2-40B4-BE49-F238E27FC236}">
                <a16:creationId xmlns:a16="http://schemas.microsoft.com/office/drawing/2014/main" id="{4DEC51E3-C294-411F-9A57-81EBA027DAC2}"/>
              </a:ext>
            </a:extLst>
          </p:cNvPr>
          <p:cNvGrpSpPr>
            <a:grpSpLocks/>
          </p:cNvGrpSpPr>
          <p:nvPr/>
        </p:nvGrpSpPr>
        <p:grpSpPr bwMode="auto">
          <a:xfrm>
            <a:off x="-10909300" y="-1714500"/>
            <a:ext cx="34823400" cy="11466513"/>
            <a:chOff x="0" y="0"/>
            <a:chExt cx="21936" cy="7224"/>
          </a:xfrm>
        </p:grpSpPr>
        <p:pic>
          <p:nvPicPr>
            <p:cNvPr id="8197" name="Picture 1">
              <a:extLst>
                <a:ext uri="{FF2B5EF4-FFF2-40B4-BE49-F238E27FC236}">
                  <a16:creationId xmlns:a16="http://schemas.microsoft.com/office/drawing/2014/main" id="{11ED12E9-AF42-40E7-B789-BE4FDFAD4B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3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8" name="Picture 2">
              <a:extLst>
                <a:ext uri="{FF2B5EF4-FFF2-40B4-BE49-F238E27FC236}">
                  <a16:creationId xmlns:a16="http://schemas.microsoft.com/office/drawing/2014/main" id="{2F8E5090-7485-465D-B54D-3B04D904B5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432"/>
              <a:ext cx="7232" cy="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9" name="Picture 3">
              <a:extLst>
                <a:ext uri="{FF2B5EF4-FFF2-40B4-BE49-F238E27FC236}">
                  <a16:creationId xmlns:a16="http://schemas.microsoft.com/office/drawing/2014/main" id="{E56C7496-1CB0-4937-B984-B15F14ACE8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8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0" name="Picture 4">
              <a:extLst>
                <a:ext uri="{FF2B5EF4-FFF2-40B4-BE49-F238E27FC236}">
                  <a16:creationId xmlns:a16="http://schemas.microsoft.com/office/drawing/2014/main" id="{24885CA1-8171-401E-8CC2-D239A9773E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2" y="67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1" name="Picture 5">
              <a:extLst>
                <a:ext uri="{FF2B5EF4-FFF2-40B4-BE49-F238E27FC236}">
                  <a16:creationId xmlns:a16="http://schemas.microsoft.com/office/drawing/2014/main" id="{6DC629F0-2203-4FF6-9907-326C8F1F41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648" y="354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2" name="Picture 6">
              <a:extLst>
                <a:ext uri="{FF2B5EF4-FFF2-40B4-BE49-F238E27FC236}">
                  <a16:creationId xmlns:a16="http://schemas.microsoft.com/office/drawing/2014/main" id="{F727F319-3CFD-45C7-B28B-C375AA272E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711" y="4048"/>
              <a:ext cx="519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7">
              <a:extLst>
                <a:ext uri="{FF2B5EF4-FFF2-40B4-BE49-F238E27FC236}">
                  <a16:creationId xmlns:a16="http://schemas.microsoft.com/office/drawing/2014/main" id="{14A240EB-DDB7-4532-AA92-7C2BCD7D1C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" y="6691"/>
              <a:ext cx="741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8">
              <a:extLst>
                <a:ext uri="{FF2B5EF4-FFF2-40B4-BE49-F238E27FC236}">
                  <a16:creationId xmlns:a16="http://schemas.microsoft.com/office/drawing/2014/main" id="{542F2899-7FA0-4F1D-A8A6-E5720365B4A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0" y="1400"/>
              <a:ext cx="248" cy="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195" name="Rectangle 10">
            <a:extLst>
              <a:ext uri="{FF2B5EF4-FFF2-40B4-BE49-F238E27FC236}">
                <a16:creationId xmlns:a16="http://schemas.microsoft.com/office/drawing/2014/main" id="{30B8119A-3229-409B-BAEF-5A78EEDBC2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6223000"/>
            <a:ext cx="104648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title style</a:t>
            </a:r>
          </a:p>
        </p:txBody>
      </p:sp>
      <p:sp>
        <p:nvSpPr>
          <p:cNvPr id="8196" name="Rectangle 11">
            <a:extLst>
              <a:ext uri="{FF2B5EF4-FFF2-40B4-BE49-F238E27FC236}">
                <a16:creationId xmlns:a16="http://schemas.microsoft.com/office/drawing/2014/main" id="{28E0849D-CFB7-42FA-A0B9-DE538B365C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7696200"/>
            <a:ext cx="10464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9">
            <a:extLst>
              <a:ext uri="{FF2B5EF4-FFF2-40B4-BE49-F238E27FC236}">
                <a16:creationId xmlns:a16="http://schemas.microsoft.com/office/drawing/2014/main" id="{A080586E-DF0C-4F13-82F4-229DA6DE1491}"/>
              </a:ext>
            </a:extLst>
          </p:cNvPr>
          <p:cNvGrpSpPr>
            <a:grpSpLocks/>
          </p:cNvGrpSpPr>
          <p:nvPr/>
        </p:nvGrpSpPr>
        <p:grpSpPr bwMode="auto">
          <a:xfrm>
            <a:off x="-10909300" y="-1714500"/>
            <a:ext cx="34823400" cy="11466513"/>
            <a:chOff x="0" y="0"/>
            <a:chExt cx="21936" cy="7224"/>
          </a:xfrm>
        </p:grpSpPr>
        <p:pic>
          <p:nvPicPr>
            <p:cNvPr id="9219" name="Picture 1">
              <a:extLst>
                <a:ext uri="{FF2B5EF4-FFF2-40B4-BE49-F238E27FC236}">
                  <a16:creationId xmlns:a16="http://schemas.microsoft.com/office/drawing/2014/main" id="{20CEE237-EADD-465B-9562-9F0E3237FE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3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0" name="Picture 2">
              <a:extLst>
                <a:ext uri="{FF2B5EF4-FFF2-40B4-BE49-F238E27FC236}">
                  <a16:creationId xmlns:a16="http://schemas.microsoft.com/office/drawing/2014/main" id="{65792A6B-9BA5-4DC3-91DC-47896FF371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432"/>
              <a:ext cx="7232" cy="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1" name="Picture 3">
              <a:extLst>
                <a:ext uri="{FF2B5EF4-FFF2-40B4-BE49-F238E27FC236}">
                  <a16:creationId xmlns:a16="http://schemas.microsoft.com/office/drawing/2014/main" id="{10248A87-46D7-4CCB-B084-347575BAF7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8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2" name="Picture 4">
              <a:extLst>
                <a:ext uri="{FF2B5EF4-FFF2-40B4-BE49-F238E27FC236}">
                  <a16:creationId xmlns:a16="http://schemas.microsoft.com/office/drawing/2014/main" id="{C54D2CDC-C15A-476F-A8ED-84DF69BE73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2" y="67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3" name="Picture 5">
              <a:extLst>
                <a:ext uri="{FF2B5EF4-FFF2-40B4-BE49-F238E27FC236}">
                  <a16:creationId xmlns:a16="http://schemas.microsoft.com/office/drawing/2014/main" id="{3635E296-AB84-4022-ACE0-E97ECD51A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648" y="354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4" name="Picture 6">
              <a:extLst>
                <a:ext uri="{FF2B5EF4-FFF2-40B4-BE49-F238E27FC236}">
                  <a16:creationId xmlns:a16="http://schemas.microsoft.com/office/drawing/2014/main" id="{13456F92-A04F-49CF-871D-EA738CFA69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711" y="4048"/>
              <a:ext cx="519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5" name="Picture 7">
              <a:extLst>
                <a:ext uri="{FF2B5EF4-FFF2-40B4-BE49-F238E27FC236}">
                  <a16:creationId xmlns:a16="http://schemas.microsoft.com/office/drawing/2014/main" id="{FBCAF7F8-DF9F-4931-BA4D-41CFCC2632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" y="6691"/>
              <a:ext cx="741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6" name="Picture 8">
              <a:extLst>
                <a:ext uri="{FF2B5EF4-FFF2-40B4-BE49-F238E27FC236}">
                  <a16:creationId xmlns:a16="http://schemas.microsoft.com/office/drawing/2014/main" id="{413C80E5-55C4-4AC2-B33B-3E0A2FEC9A5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0" y="1400"/>
              <a:ext cx="248" cy="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9">
            <a:extLst>
              <a:ext uri="{FF2B5EF4-FFF2-40B4-BE49-F238E27FC236}">
                <a16:creationId xmlns:a16="http://schemas.microsoft.com/office/drawing/2014/main" id="{9B07DBC4-E039-439E-AC7E-4F115F0B5895}"/>
              </a:ext>
            </a:extLst>
          </p:cNvPr>
          <p:cNvGrpSpPr>
            <a:grpSpLocks/>
          </p:cNvGrpSpPr>
          <p:nvPr/>
        </p:nvGrpSpPr>
        <p:grpSpPr bwMode="auto">
          <a:xfrm>
            <a:off x="-10909300" y="-1714500"/>
            <a:ext cx="34823400" cy="11466513"/>
            <a:chOff x="0" y="0"/>
            <a:chExt cx="21936" cy="7224"/>
          </a:xfrm>
        </p:grpSpPr>
        <p:pic>
          <p:nvPicPr>
            <p:cNvPr id="10245" name="Picture 1">
              <a:extLst>
                <a:ext uri="{FF2B5EF4-FFF2-40B4-BE49-F238E27FC236}">
                  <a16:creationId xmlns:a16="http://schemas.microsoft.com/office/drawing/2014/main" id="{33174CC4-AB33-4C4F-B6A4-213D335F0F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3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6" name="Picture 2">
              <a:extLst>
                <a:ext uri="{FF2B5EF4-FFF2-40B4-BE49-F238E27FC236}">
                  <a16:creationId xmlns:a16="http://schemas.microsoft.com/office/drawing/2014/main" id="{CABD7407-B3A8-4410-A8D4-3CCB20C0E9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432"/>
              <a:ext cx="7232" cy="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7" name="Picture 3">
              <a:extLst>
                <a:ext uri="{FF2B5EF4-FFF2-40B4-BE49-F238E27FC236}">
                  <a16:creationId xmlns:a16="http://schemas.microsoft.com/office/drawing/2014/main" id="{8616FF01-D1CC-44C3-9165-9E7401669B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8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8" name="Picture 4">
              <a:extLst>
                <a:ext uri="{FF2B5EF4-FFF2-40B4-BE49-F238E27FC236}">
                  <a16:creationId xmlns:a16="http://schemas.microsoft.com/office/drawing/2014/main" id="{2D55B2D8-2D07-496A-9876-922AFB08F7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2" y="67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9" name="Picture 5">
              <a:extLst>
                <a:ext uri="{FF2B5EF4-FFF2-40B4-BE49-F238E27FC236}">
                  <a16:creationId xmlns:a16="http://schemas.microsoft.com/office/drawing/2014/main" id="{29EC385C-3893-4ADB-A182-4C5AE1F513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648" y="354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0" name="Picture 6">
              <a:extLst>
                <a:ext uri="{FF2B5EF4-FFF2-40B4-BE49-F238E27FC236}">
                  <a16:creationId xmlns:a16="http://schemas.microsoft.com/office/drawing/2014/main" id="{498EA971-DDA4-4B27-BBEF-8F3EAB39BB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711" y="4048"/>
              <a:ext cx="519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7">
              <a:extLst>
                <a:ext uri="{FF2B5EF4-FFF2-40B4-BE49-F238E27FC236}">
                  <a16:creationId xmlns:a16="http://schemas.microsoft.com/office/drawing/2014/main" id="{E2846886-49E4-447D-A8FC-8861C22E9A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" y="6691"/>
              <a:ext cx="741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8">
              <a:extLst>
                <a:ext uri="{FF2B5EF4-FFF2-40B4-BE49-F238E27FC236}">
                  <a16:creationId xmlns:a16="http://schemas.microsoft.com/office/drawing/2014/main" id="{1B8B3020-97DC-4ADF-8A7D-CC87943FD97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0" y="1400"/>
              <a:ext cx="248" cy="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3" name="Rectangle 10">
            <a:extLst>
              <a:ext uri="{FF2B5EF4-FFF2-40B4-BE49-F238E27FC236}">
                <a16:creationId xmlns:a16="http://schemas.microsoft.com/office/drawing/2014/main" id="{255B02BE-4A08-4C0F-A14C-AFC5B9EA70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654300"/>
            <a:ext cx="4876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title style</a:t>
            </a:r>
          </a:p>
        </p:txBody>
      </p:sp>
      <p:sp>
        <p:nvSpPr>
          <p:cNvPr id="10244" name="Rectangle 11">
            <a:extLst>
              <a:ext uri="{FF2B5EF4-FFF2-40B4-BE49-F238E27FC236}">
                <a16:creationId xmlns:a16="http://schemas.microsoft.com/office/drawing/2014/main" id="{A34A5A44-AFD0-4F7F-B840-4B2FE2CF01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4991100"/>
            <a:ext cx="48768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5">
            <a:extLst>
              <a:ext uri="{FF2B5EF4-FFF2-40B4-BE49-F238E27FC236}">
                <a16:creationId xmlns:a16="http://schemas.microsoft.com/office/drawing/2014/main" id="{3EE9C222-6C35-462E-B314-DD9F4851C8A6}"/>
              </a:ext>
            </a:extLst>
          </p:cNvPr>
          <p:cNvGrpSpPr>
            <a:grpSpLocks/>
          </p:cNvGrpSpPr>
          <p:nvPr/>
        </p:nvGrpSpPr>
        <p:grpSpPr bwMode="auto">
          <a:xfrm>
            <a:off x="184150" y="-685800"/>
            <a:ext cx="13760450" cy="10702925"/>
            <a:chOff x="0" y="0"/>
            <a:chExt cx="8667" cy="6742"/>
          </a:xfrm>
        </p:grpSpPr>
        <p:pic>
          <p:nvPicPr>
            <p:cNvPr id="11269" name="Picture 1">
              <a:extLst>
                <a:ext uri="{FF2B5EF4-FFF2-40B4-BE49-F238E27FC236}">
                  <a16:creationId xmlns:a16="http://schemas.microsoft.com/office/drawing/2014/main" id="{F5C18364-14E9-4404-8195-658BF2FFD2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1267"/>
              <a:ext cx="3756" cy="2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0" name="Picture 2">
              <a:extLst>
                <a:ext uri="{FF2B5EF4-FFF2-40B4-BE49-F238E27FC236}">
                  <a16:creationId xmlns:a16="http://schemas.microsoft.com/office/drawing/2014/main" id="{C0120B6E-0BB8-4635-8A64-A9E57FFEDD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53"/>
              <a:ext cx="1935" cy="2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1" name="Picture 3">
              <a:extLst>
                <a:ext uri="{FF2B5EF4-FFF2-40B4-BE49-F238E27FC236}">
                  <a16:creationId xmlns:a16="http://schemas.microsoft.com/office/drawing/2014/main" id="{8DB4116C-CA33-4D8C-9015-2C968ECD63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" y="0"/>
              <a:ext cx="1206" cy="2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2" name="Picture 4">
              <a:extLst>
                <a:ext uri="{FF2B5EF4-FFF2-40B4-BE49-F238E27FC236}">
                  <a16:creationId xmlns:a16="http://schemas.microsoft.com/office/drawing/2014/main" id="{1CA8A610-14C8-4829-A1CA-CC35AB15CD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" y="4548"/>
              <a:ext cx="2475" cy="1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67" name="Picture 6">
            <a:extLst>
              <a:ext uri="{FF2B5EF4-FFF2-40B4-BE49-F238E27FC236}">
                <a16:creationId xmlns:a16="http://schemas.microsoft.com/office/drawing/2014/main" id="{95B307EE-F654-4B2B-B0FB-6A2E853B3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2781300"/>
            <a:ext cx="117602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7">
            <a:extLst>
              <a:ext uri="{FF2B5EF4-FFF2-40B4-BE49-F238E27FC236}">
                <a16:creationId xmlns:a16="http://schemas.microsoft.com/office/drawing/2014/main" id="{FA21FD85-B0A4-469F-A031-615B38DBDB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213100"/>
            <a:ext cx="10464800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5">
            <a:extLst>
              <a:ext uri="{FF2B5EF4-FFF2-40B4-BE49-F238E27FC236}">
                <a16:creationId xmlns:a16="http://schemas.microsoft.com/office/drawing/2014/main" id="{083D4B61-7F86-4559-82C9-882648BDCAC2}"/>
              </a:ext>
            </a:extLst>
          </p:cNvPr>
          <p:cNvGrpSpPr>
            <a:grpSpLocks/>
          </p:cNvGrpSpPr>
          <p:nvPr/>
        </p:nvGrpSpPr>
        <p:grpSpPr bwMode="auto">
          <a:xfrm>
            <a:off x="184150" y="-685800"/>
            <a:ext cx="13760450" cy="10702925"/>
            <a:chOff x="0" y="0"/>
            <a:chExt cx="8667" cy="6742"/>
          </a:xfrm>
        </p:grpSpPr>
        <p:pic>
          <p:nvPicPr>
            <p:cNvPr id="12296" name="Picture 1">
              <a:extLst>
                <a:ext uri="{FF2B5EF4-FFF2-40B4-BE49-F238E27FC236}">
                  <a16:creationId xmlns:a16="http://schemas.microsoft.com/office/drawing/2014/main" id="{19D5DC11-4C43-4403-BD4B-AB72C144F8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1267"/>
              <a:ext cx="3756" cy="2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2">
              <a:extLst>
                <a:ext uri="{FF2B5EF4-FFF2-40B4-BE49-F238E27FC236}">
                  <a16:creationId xmlns:a16="http://schemas.microsoft.com/office/drawing/2014/main" id="{247CDA2A-27AA-42C8-BA6B-3AF4EEEF2D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53"/>
              <a:ext cx="1935" cy="2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3">
              <a:extLst>
                <a:ext uri="{FF2B5EF4-FFF2-40B4-BE49-F238E27FC236}">
                  <a16:creationId xmlns:a16="http://schemas.microsoft.com/office/drawing/2014/main" id="{74E3463B-BCCF-4AEB-B214-08162B52FB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" y="0"/>
              <a:ext cx="1206" cy="2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4">
              <a:extLst>
                <a:ext uri="{FF2B5EF4-FFF2-40B4-BE49-F238E27FC236}">
                  <a16:creationId xmlns:a16="http://schemas.microsoft.com/office/drawing/2014/main" id="{68C92DB5-458E-4BE2-97F2-546C9E9F28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" y="4548"/>
              <a:ext cx="2475" cy="1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4901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>
                      <a:alpha val="74901"/>
                    </a:srgbClr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1" name="Picture 6">
            <a:extLst>
              <a:ext uri="{FF2B5EF4-FFF2-40B4-BE49-F238E27FC236}">
                <a16:creationId xmlns:a16="http://schemas.microsoft.com/office/drawing/2014/main" id="{41ED6C14-21DB-49FD-BAF3-B04004E11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999">
            <a:off x="469900" y="5689600"/>
            <a:ext cx="1016000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7">
            <a:extLst>
              <a:ext uri="{FF2B5EF4-FFF2-40B4-BE49-F238E27FC236}">
                <a16:creationId xmlns:a16="http://schemas.microsoft.com/office/drawing/2014/main" id="{BE8F9087-778F-4899-B0A4-E1F021735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2349500"/>
            <a:ext cx="117602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8">
            <a:extLst>
              <a:ext uri="{FF2B5EF4-FFF2-40B4-BE49-F238E27FC236}">
                <a16:creationId xmlns:a16="http://schemas.microsoft.com/office/drawing/2014/main" id="{21A12CA6-DD9A-4638-ADF4-816D1DB0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927100"/>
            <a:ext cx="645160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9">
            <a:extLst>
              <a:ext uri="{FF2B5EF4-FFF2-40B4-BE49-F238E27FC236}">
                <a16:creationId xmlns:a16="http://schemas.microsoft.com/office/drawing/2014/main" id="{8F5C9DB6-3E8D-4008-88B9-9253E184A4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4978400"/>
            <a:ext cx="104648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  <p:sp>
        <p:nvSpPr>
          <p:cNvPr id="12295" name="Rectangle 10">
            <a:extLst>
              <a:ext uri="{FF2B5EF4-FFF2-40B4-BE49-F238E27FC236}">
                <a16:creationId xmlns:a16="http://schemas.microsoft.com/office/drawing/2014/main" id="{346C2CB3-09ED-40C8-A8D3-E5634E182E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90800"/>
            <a:ext cx="104648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+mj-lt"/>
          <a:ea typeface="+mj-ea"/>
          <a:cs typeface="+mj-cs"/>
          <a:sym typeface="Georgia" panose="02040502050405020303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 i="1">
          <a:solidFill>
            <a:srgbClr val="1F1F1F"/>
          </a:solidFill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i="1">
          <a:solidFill>
            <a:srgbClr val="B2312C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9">
            <a:extLst>
              <a:ext uri="{FF2B5EF4-FFF2-40B4-BE49-F238E27FC236}">
                <a16:creationId xmlns:a16="http://schemas.microsoft.com/office/drawing/2014/main" id="{8AEA5D6B-34F4-4F04-82AE-648701809FF6}"/>
              </a:ext>
            </a:extLst>
          </p:cNvPr>
          <p:cNvGrpSpPr>
            <a:grpSpLocks/>
          </p:cNvGrpSpPr>
          <p:nvPr/>
        </p:nvGrpSpPr>
        <p:grpSpPr bwMode="auto">
          <a:xfrm>
            <a:off x="-10909300" y="-1714500"/>
            <a:ext cx="34823400" cy="11466513"/>
            <a:chOff x="0" y="0"/>
            <a:chExt cx="21936" cy="7224"/>
          </a:xfrm>
        </p:grpSpPr>
        <p:pic>
          <p:nvPicPr>
            <p:cNvPr id="13316" name="Picture 1">
              <a:extLst>
                <a:ext uri="{FF2B5EF4-FFF2-40B4-BE49-F238E27FC236}">
                  <a16:creationId xmlns:a16="http://schemas.microsoft.com/office/drawing/2014/main" id="{F8CE1E47-2915-48EE-8CED-33B105204F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3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7" name="Picture 2">
              <a:extLst>
                <a:ext uri="{FF2B5EF4-FFF2-40B4-BE49-F238E27FC236}">
                  <a16:creationId xmlns:a16="http://schemas.microsoft.com/office/drawing/2014/main" id="{7499E0BD-66E0-44EB-BFE5-68A1D28F1D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432"/>
              <a:ext cx="7232" cy="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8" name="Picture 3">
              <a:extLst>
                <a:ext uri="{FF2B5EF4-FFF2-40B4-BE49-F238E27FC236}">
                  <a16:creationId xmlns:a16="http://schemas.microsoft.com/office/drawing/2014/main" id="{AE0B0559-6258-4E79-BAF8-CE6760D892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8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9" name="Picture 4">
              <a:extLst>
                <a:ext uri="{FF2B5EF4-FFF2-40B4-BE49-F238E27FC236}">
                  <a16:creationId xmlns:a16="http://schemas.microsoft.com/office/drawing/2014/main" id="{31527EEF-23D3-4EAF-84A7-4FB74CD1DF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2" y="67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0" name="Picture 5">
              <a:extLst>
                <a:ext uri="{FF2B5EF4-FFF2-40B4-BE49-F238E27FC236}">
                  <a16:creationId xmlns:a16="http://schemas.microsoft.com/office/drawing/2014/main" id="{568D6345-00A1-4A17-8A7D-4A15F00C5A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648" y="354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1" name="Picture 6">
              <a:extLst>
                <a:ext uri="{FF2B5EF4-FFF2-40B4-BE49-F238E27FC236}">
                  <a16:creationId xmlns:a16="http://schemas.microsoft.com/office/drawing/2014/main" id="{859C557B-FEF9-4E79-9ACD-6DE043348E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711" y="4048"/>
              <a:ext cx="519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7">
              <a:extLst>
                <a:ext uri="{FF2B5EF4-FFF2-40B4-BE49-F238E27FC236}">
                  <a16:creationId xmlns:a16="http://schemas.microsoft.com/office/drawing/2014/main" id="{39283C71-D4C2-4D77-94A2-16B20A4551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" y="6691"/>
              <a:ext cx="741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3" name="Picture 8">
              <a:extLst>
                <a:ext uri="{FF2B5EF4-FFF2-40B4-BE49-F238E27FC236}">
                  <a16:creationId xmlns:a16="http://schemas.microsoft.com/office/drawing/2014/main" id="{12E89ED9-4BDC-4B0B-86D4-93354FE26CB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0" y="1400"/>
              <a:ext cx="248" cy="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15" name="Rectangle 10">
            <a:extLst>
              <a:ext uri="{FF2B5EF4-FFF2-40B4-BE49-F238E27FC236}">
                <a16:creationId xmlns:a16="http://schemas.microsoft.com/office/drawing/2014/main" id="{842589AA-1543-4DC2-956B-83CAAA3A9F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1511300"/>
            <a:ext cx="10464800" cy="673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eorgia" panose="02040502050405020303" pitchFamily="18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Georgia" panose="02040502050405020303" pitchFamily="18" charset="0"/>
              </a:rPr>
              <a:t>Second level</a:t>
            </a:r>
          </a:p>
          <a:p>
            <a:pPr lvl="2"/>
            <a:r>
              <a:rPr lang="en-US" altLang="en-US">
                <a:sym typeface="Georgia" panose="02040502050405020303" pitchFamily="18" charset="0"/>
              </a:rPr>
              <a:t>Third level</a:t>
            </a:r>
          </a:p>
          <a:p>
            <a:pPr lvl="3"/>
            <a:r>
              <a:rPr lang="en-US" altLang="en-US">
                <a:sym typeface="Georgia" panose="02040502050405020303" pitchFamily="18" charset="0"/>
              </a:rPr>
              <a:t>Fourth level</a:t>
            </a:r>
          </a:p>
          <a:p>
            <a:pPr lvl="4"/>
            <a:r>
              <a:rPr lang="en-US" altLang="en-US">
                <a:sym typeface="Georgia" panose="02040502050405020303" pitchFamily="18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366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176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4986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8796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368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7940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2512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084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9">
            <a:extLst>
              <a:ext uri="{FF2B5EF4-FFF2-40B4-BE49-F238E27FC236}">
                <a16:creationId xmlns:a16="http://schemas.microsoft.com/office/drawing/2014/main" id="{1E4B5169-3F65-44E2-AE1C-A7DA1819D98A}"/>
              </a:ext>
            </a:extLst>
          </p:cNvPr>
          <p:cNvGrpSpPr>
            <a:grpSpLocks/>
          </p:cNvGrpSpPr>
          <p:nvPr/>
        </p:nvGrpSpPr>
        <p:grpSpPr bwMode="auto">
          <a:xfrm>
            <a:off x="-10909300" y="-1714500"/>
            <a:ext cx="34823400" cy="11466513"/>
            <a:chOff x="0" y="0"/>
            <a:chExt cx="21936" cy="7224"/>
          </a:xfrm>
        </p:grpSpPr>
        <p:pic>
          <p:nvPicPr>
            <p:cNvPr id="14339" name="Picture 1">
              <a:extLst>
                <a:ext uri="{FF2B5EF4-FFF2-40B4-BE49-F238E27FC236}">
                  <a16:creationId xmlns:a16="http://schemas.microsoft.com/office/drawing/2014/main" id="{F47F9A60-7889-49A7-A165-71CE372019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3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0" name="Picture 2">
              <a:extLst>
                <a:ext uri="{FF2B5EF4-FFF2-40B4-BE49-F238E27FC236}">
                  <a16:creationId xmlns:a16="http://schemas.microsoft.com/office/drawing/2014/main" id="{4373FB80-E17E-4821-A8E5-401F63985F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0" y="1432"/>
              <a:ext cx="7232" cy="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1" name="Picture 3">
              <a:extLst>
                <a:ext uri="{FF2B5EF4-FFF2-40B4-BE49-F238E27FC236}">
                  <a16:creationId xmlns:a16="http://schemas.microsoft.com/office/drawing/2014/main" id="{A9CD8370-3E02-412E-A904-78F5ED19BB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8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2" name="Picture 4">
              <a:extLst>
                <a:ext uri="{FF2B5EF4-FFF2-40B4-BE49-F238E27FC236}">
                  <a16:creationId xmlns:a16="http://schemas.microsoft.com/office/drawing/2014/main" id="{C847585D-D599-455F-99DA-C64F8265D3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2" y="6776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3" name="Picture 5">
              <a:extLst>
                <a:ext uri="{FF2B5EF4-FFF2-40B4-BE49-F238E27FC236}">
                  <a16:creationId xmlns:a16="http://schemas.microsoft.com/office/drawing/2014/main" id="{87960407-BCD0-4F5B-AF46-C0442E3D6D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648" y="3544"/>
              <a:ext cx="722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6">
              <a:extLst>
                <a:ext uri="{FF2B5EF4-FFF2-40B4-BE49-F238E27FC236}">
                  <a16:creationId xmlns:a16="http://schemas.microsoft.com/office/drawing/2014/main" id="{DE870080-31B0-4214-9030-7580DBBF96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711" y="4048"/>
              <a:ext cx="519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7">
              <a:extLst>
                <a:ext uri="{FF2B5EF4-FFF2-40B4-BE49-F238E27FC236}">
                  <a16:creationId xmlns:a16="http://schemas.microsoft.com/office/drawing/2014/main" id="{4074F60C-659D-4E4E-BF4E-4DCE3AFBC0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" y="6691"/>
              <a:ext cx="741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8">
              <a:extLst>
                <a:ext uri="{FF2B5EF4-FFF2-40B4-BE49-F238E27FC236}">
                  <a16:creationId xmlns:a16="http://schemas.microsoft.com/office/drawing/2014/main" id="{4405DB00-86B0-4D3D-A47A-D377A5897B9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80" y="1400"/>
              <a:ext cx="248" cy="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+mj-lt"/>
          <a:ea typeface="+mj-ea"/>
          <a:cs typeface="+mj-cs"/>
          <a:sym typeface="Marker Felt" pitchFamily="-8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pitchFamily="-8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latin typeface="Marker Felt" charset="0"/>
          <a:ea typeface="ヒラギノ明朝 ProN W3" charset="0"/>
          <a:cs typeface="ヒラギノ明朝 ProN W3" charset="0"/>
          <a:sym typeface="Marker Felt" charset="0"/>
        </a:defRPr>
      </a:lvl9pPr>
    </p:titleStyle>
    <p:bodyStyle>
      <a:lvl1pPr marL="406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1pPr>
      <a:lvl2pPr marL="787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2pPr>
      <a:lvl3pPr marL="1168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3pPr>
      <a:lvl4pPr marL="1549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4pPr>
      <a:lvl5pPr marL="1930400" indent="-406400" algn="l" rtl="0" eaLnBrk="0" fontAlgn="base" hangingPunct="0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panose="02040502050405020303" pitchFamily="18" charset="0"/>
        </a:defRPr>
      </a:lvl5pPr>
      <a:lvl6pPr marL="23876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8448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3020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759200" indent="-406400" algn="l" rtl="0" fontAlgn="base">
        <a:spcBef>
          <a:spcPts val="4800"/>
        </a:spcBef>
        <a:spcAft>
          <a:spcPct val="0"/>
        </a:spcAft>
        <a:buSzPct val="77000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4D272FB-2DBE-446D-AA0C-0F945CA024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FF"/>
                </a:solidFill>
              </a:rPr>
              <a:t>Lesson Objective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43BEF320-B96A-4890-9A0C-CD7F261117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9300" y="2971800"/>
            <a:ext cx="4953000" cy="57150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To know how to identify 1st, 2nd, and 3rd Person correctly.</a:t>
            </a:r>
            <a:endParaRPr lang="en-US" altLang="en-US">
              <a:solidFill>
                <a:srgbClr val="0E002D"/>
              </a:solidFill>
              <a:latin typeface="Lexia Bold" pitchFamily="-84" charset="0"/>
              <a:ea typeface="ヒラギノ角ゴ ProN W6" pitchFamily="-84" charset="-128"/>
              <a:sym typeface="Lexia Bold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ea typeface="ヒラギノ角ゴ ProN W3" pitchFamily="-84" charset="-128"/>
                <a:sym typeface="Lexia" pitchFamily="-84" charset="0"/>
              </a:rPr>
              <a:t>For tomorrow, we need to be clear on how to write in the first person.</a:t>
            </a:r>
          </a:p>
        </p:txBody>
      </p:sp>
      <p:pic>
        <p:nvPicPr>
          <p:cNvPr id="15364" name="Picture 3">
            <a:extLst>
              <a:ext uri="{FF2B5EF4-FFF2-40B4-BE49-F238E27FC236}">
                <a16:creationId xmlns:a16="http://schemas.microsoft.com/office/drawing/2014/main" id="{12BCC2DA-7756-4A8C-99FC-635512FA4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700" y="2806700"/>
            <a:ext cx="60452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31EE81CB-3101-4892-AE42-767721051661}"/>
              </a:ext>
            </a:extLst>
          </p:cNvPr>
          <p:cNvSpPr>
            <a:spLocks/>
          </p:cNvSpPr>
          <p:nvPr/>
        </p:nvSpPr>
        <p:spPr bwMode="auto">
          <a:xfrm rot="-102000">
            <a:off x="1635125" y="6837363"/>
            <a:ext cx="8382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1pPr>
            <a:lvl2pPr marL="742950" indent="-285750" algn="ctr"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2pPr>
            <a:lvl3pPr marL="1143000" indent="-228600" algn="ctr"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3pPr>
            <a:lvl4pPr marL="1600200" indent="-228600" algn="ctr"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4pPr>
            <a:lvl5pPr marL="2057400" indent="-228600" algn="ctr"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800" i="1">
                <a:solidFill>
                  <a:srgbClr val="B2312C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9pPr>
          </a:lstStyle>
          <a:p>
            <a:pPr eaLnBrk="1" hangingPunct="1"/>
            <a:endParaRPr lang="en-US" altLang="en-US" sz="3600" i="0">
              <a:solidFill>
                <a:srgbClr val="004E74"/>
              </a:solidFill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F191D3FD-A262-4765-8CCF-7ED5B49F8A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52500" y="2590800"/>
            <a:ext cx="11150600" cy="2349500"/>
          </a:xfrm>
        </p:spPr>
        <p:txBody>
          <a:bodyPr/>
          <a:lstStyle/>
          <a:p>
            <a:pPr eaLnBrk="1" hangingPunct="1"/>
            <a:r>
              <a:rPr lang="en-US" altLang="en-US" i="0">
                <a:latin typeface="Lexia" pitchFamily="-84" charset="0"/>
                <a:sym typeface="Lexia" pitchFamily="-84" charset="0"/>
              </a:rPr>
              <a:t>1st, 2nd, and 3rd Person</a:t>
            </a:r>
            <a:endParaRPr lang="en-US" altLang="en-US" i="0"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>
            <a:extLst>
              <a:ext uri="{FF2B5EF4-FFF2-40B4-BE49-F238E27FC236}">
                <a16:creationId xmlns:a16="http://schemas.microsoft.com/office/drawing/2014/main" id="{E7A63C72-0889-44F6-B6CD-F4605D604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-239999">
            <a:off x="7683500" y="2547938"/>
            <a:ext cx="4622800" cy="6154737"/>
          </a:xfrm>
          <a:prstGeom prst="rect">
            <a:avLst/>
          </a:prstGeom>
          <a:noFill/>
          <a:ln w="101600">
            <a:solidFill>
              <a:srgbClr val="FFFFFF"/>
            </a:solidFill>
            <a:miter lim="800000"/>
            <a:headEnd/>
            <a:tailEnd/>
          </a:ln>
          <a:effectLst>
            <a:outerShdw blurRad="38100" dist="50799" dir="5400000" algn="ctr" rotWithShape="0">
              <a:schemeClr val="bg2">
                <a:alpha val="75000"/>
              </a:schemeClr>
            </a:outerShdw>
          </a:effec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5881FEFA-9872-4683-9DA2-E05548953C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FF"/>
                </a:solidFill>
                <a:latin typeface="Lexia" pitchFamily="-84" charset="0"/>
                <a:sym typeface="Lexia" pitchFamily="-84" charset="0"/>
              </a:rPr>
              <a:t>1st Person</a:t>
            </a:r>
            <a:endParaRPr lang="en-US" altLang="en-US">
              <a:solidFill>
                <a:srgbClr val="FFFFFF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58EFAF98-7B26-4097-A813-A2EF9DB9CF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1st Person is when the writer speaker is talking about themselves as an individual or group:</a:t>
            </a:r>
            <a:endParaRPr lang="en-US" altLang="en-US" sz="4000" b="1">
              <a:solidFill>
                <a:srgbClr val="0E002D"/>
              </a:solidFill>
              <a:latin typeface="Lexia Bold" pitchFamily="-84" charset="0"/>
              <a:ea typeface="ヒラギノ角ゴ ProN W6" pitchFamily="-84" charset="-128"/>
              <a:sym typeface="Lexia Bold" pitchFamily="-84" charset="0"/>
            </a:endParaRP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I, me, we, us, mine, myself, ours, ourselves</a:t>
            </a:r>
            <a:endParaRPr lang="en-US" altLang="en-US" sz="4000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>
            <a:extLst>
              <a:ext uri="{FF2B5EF4-FFF2-40B4-BE49-F238E27FC236}">
                <a16:creationId xmlns:a16="http://schemas.microsoft.com/office/drawing/2014/main" id="{E31E8D62-A4B4-44F5-AC41-914F2F90A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-239999">
            <a:off x="7702550" y="2936875"/>
            <a:ext cx="4575175" cy="5321300"/>
          </a:xfrm>
          <a:prstGeom prst="rect">
            <a:avLst/>
          </a:prstGeom>
          <a:noFill/>
          <a:ln w="101600">
            <a:solidFill>
              <a:srgbClr val="FFFFFF"/>
            </a:solidFill>
            <a:miter lim="800000"/>
            <a:headEnd/>
            <a:tailEnd/>
          </a:ln>
          <a:effectLst>
            <a:outerShdw blurRad="38100" dist="50799" dir="5400000" algn="ctr" rotWithShape="0">
              <a:schemeClr val="bg2">
                <a:alpha val="75000"/>
              </a:schemeClr>
            </a:outerShdw>
          </a:effectLst>
        </p:spPr>
      </p:pic>
      <p:sp>
        <p:nvSpPr>
          <p:cNvPr id="18435" name="Rectangle 2">
            <a:extLst>
              <a:ext uri="{FF2B5EF4-FFF2-40B4-BE49-F238E27FC236}">
                <a16:creationId xmlns:a16="http://schemas.microsoft.com/office/drawing/2014/main" id="{20BB3AE0-5C84-437D-8024-6C43CA90CE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FF"/>
                </a:solidFill>
                <a:latin typeface="Lexia" pitchFamily="-84" charset="0"/>
                <a:sym typeface="Lexia" pitchFamily="-84" charset="0"/>
              </a:rPr>
              <a:t>2nd Person</a:t>
            </a:r>
            <a:endParaRPr lang="en-US" altLang="en-US">
              <a:solidFill>
                <a:srgbClr val="FFFFFF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046A51E3-BF3E-4FB7-B7EF-BC55FD3C26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70000" y="2971800"/>
            <a:ext cx="5486400" cy="57150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2nd Person is when the writer/speaker is talking </a:t>
            </a:r>
            <a:r>
              <a:rPr lang="en-US" altLang="en-US" sz="66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to </a:t>
            </a:r>
            <a:r>
              <a:rPr lang="en-US" altLang="en-US" sz="40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another individual or group:</a:t>
            </a:r>
            <a:endParaRPr lang="en-US" altLang="en-US" sz="4000" b="1">
              <a:solidFill>
                <a:srgbClr val="0E002D"/>
              </a:solidFill>
              <a:latin typeface="Lexia Bold" pitchFamily="-84" charset="0"/>
              <a:ea typeface="ヒラギノ角ゴ ProN W6" pitchFamily="-84" charset="-128"/>
              <a:sym typeface="Lexia Bold" pitchFamily="-84" charset="0"/>
            </a:endParaRP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you, yourself, yours</a:t>
            </a:r>
            <a:endParaRPr lang="en-US" altLang="en-US" sz="4000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>
            <a:extLst>
              <a:ext uri="{FF2B5EF4-FFF2-40B4-BE49-F238E27FC236}">
                <a16:creationId xmlns:a16="http://schemas.microsoft.com/office/drawing/2014/main" id="{B6F5656A-63E3-41F0-B3E1-51F5E2487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-239999">
            <a:off x="7677150" y="2749550"/>
            <a:ext cx="4622800" cy="5953125"/>
          </a:xfrm>
          <a:prstGeom prst="rect">
            <a:avLst/>
          </a:prstGeom>
          <a:noFill/>
          <a:ln w="101600">
            <a:solidFill>
              <a:srgbClr val="FFFFFF"/>
            </a:solidFill>
            <a:miter lim="800000"/>
            <a:headEnd/>
            <a:tailEnd/>
          </a:ln>
          <a:effectLst>
            <a:outerShdw blurRad="38100" dist="50799" dir="5400000" algn="ctr" rotWithShape="0">
              <a:schemeClr val="bg2">
                <a:alpha val="75000"/>
              </a:schemeClr>
            </a:outerShdw>
          </a:effectLst>
        </p:spPr>
      </p:pic>
      <p:sp>
        <p:nvSpPr>
          <p:cNvPr id="19459" name="Rectangle 2">
            <a:extLst>
              <a:ext uri="{FF2B5EF4-FFF2-40B4-BE49-F238E27FC236}">
                <a16:creationId xmlns:a16="http://schemas.microsoft.com/office/drawing/2014/main" id="{028DC7FC-00A8-4C94-9039-18CEC1D93F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FF"/>
                </a:solidFill>
                <a:latin typeface="Lexia" pitchFamily="-84" charset="0"/>
                <a:sym typeface="Lexia" pitchFamily="-84" charset="0"/>
              </a:rPr>
              <a:t>3rd Person</a:t>
            </a:r>
            <a:endParaRPr lang="en-US" altLang="en-US">
              <a:solidFill>
                <a:srgbClr val="FFFFFF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C30D3505-15FF-4962-B723-04CA93D262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70000" y="2971800"/>
            <a:ext cx="5283200" cy="57150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3rd Person is when the writer/speaker is talking </a:t>
            </a:r>
            <a:r>
              <a:rPr lang="en-US" altLang="en-US" sz="54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about</a:t>
            </a:r>
            <a:r>
              <a:rPr lang="en-US" altLang="en-US" sz="4000" b="1">
                <a:solidFill>
                  <a:srgbClr val="0E002D"/>
                </a:solidFill>
                <a:latin typeface="Lexia Bold" pitchFamily="-84" charset="0"/>
                <a:sym typeface="Lexia Bold" pitchFamily="-84" charset="0"/>
              </a:rPr>
              <a:t> another individual or group:</a:t>
            </a:r>
            <a:endParaRPr lang="en-US" altLang="en-US" sz="4000" b="1">
              <a:solidFill>
                <a:srgbClr val="0E002D"/>
              </a:solidFill>
              <a:latin typeface="Lexia Bold" pitchFamily="-84" charset="0"/>
              <a:ea typeface="ヒラギノ角ゴ ProN W6" pitchFamily="-84" charset="-128"/>
              <a:sym typeface="Lexia Bold" pitchFamily="-84" charset="0"/>
            </a:endParaRPr>
          </a:p>
          <a:p>
            <a:pPr eaLnBrk="1" hangingPunct="1">
              <a:buFontTx/>
              <a:buBlip>
                <a:blip r:embed="rId3"/>
              </a:buBlip>
            </a:pPr>
            <a:r>
              <a:rPr lang="en-US" altLang="en-US" sz="4000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he, she, they, them, himself, herself, theirs, themselves</a:t>
            </a:r>
            <a:endParaRPr lang="en-US" altLang="en-US" sz="4000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3733D8BB-A746-49D8-9BAE-83DAAD6675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0900" y="484188"/>
            <a:ext cx="10464800" cy="190341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Pick the Right One</a:t>
            </a:r>
            <a:endParaRPr lang="en-US" altLang="en-US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408E9585-7E14-4803-94E7-339F0947A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50900" y="2527300"/>
            <a:ext cx="11341100" cy="6362700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altLang="en-US" b="1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 For the following sentences, identify whether they are 1st, 2nd, or 3rd Person:</a:t>
            </a:r>
            <a:endParaRPr lang="en-US" altLang="en-US" b="1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1. I like the sound of that. </a:t>
            </a:r>
            <a:endParaRPr lang="en-US" altLang="en-US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2. You need to whisper.</a:t>
            </a:r>
            <a:endParaRPr lang="en-US" altLang="en-US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3. This one is mine.</a:t>
            </a:r>
            <a:endParaRPr lang="en-US" altLang="en-US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4. </a:t>
            </a:r>
            <a:r>
              <a:rPr lang="en-GB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They all went to the party together.</a:t>
            </a:r>
            <a:endParaRPr lang="en-US" altLang="ja-JP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altLang="en-US">
                <a:solidFill>
                  <a:srgbClr val="0E002D"/>
                </a:solidFill>
                <a:latin typeface="Lexia" pitchFamily="-84" charset="0"/>
                <a:sym typeface="Lexia" pitchFamily="-84" charset="0"/>
              </a:rPr>
              <a:t>5. It gave them a huge shock.</a:t>
            </a:r>
            <a:endParaRPr lang="en-US" altLang="en-US">
              <a:solidFill>
                <a:srgbClr val="0E002D"/>
              </a:solidFill>
              <a:latin typeface="Lexia" pitchFamily="-84" charset="0"/>
              <a:ea typeface="ヒラギノ角ゴ ProN W3" pitchFamily="-84" charset="-128"/>
              <a:sym typeface="Lexia" pitchFamily="-84" charset="0"/>
            </a:endParaRP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3C5C457-8DD3-49C9-A5C0-D778149285FE}"/>
              </a:ext>
            </a:extLst>
          </p:cNvPr>
          <p:cNvSpPr/>
          <p:nvPr/>
        </p:nvSpPr>
        <p:spPr bwMode="auto">
          <a:xfrm>
            <a:off x="7078663" y="3292475"/>
            <a:ext cx="6408737" cy="3887788"/>
          </a:xfrm>
          <a:prstGeom prst="wedgeRoundRectCallout">
            <a:avLst>
              <a:gd name="adj1" fmla="val 42725"/>
              <a:gd name="adj2" fmla="val 99022"/>
              <a:gd name="adj3" fmla="val 16667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en-GB" dirty="0">
                <a:solidFill>
                  <a:srgbClr val="004E74"/>
                </a:solidFill>
                <a:sym typeface="Georgia" charset="0"/>
              </a:rPr>
              <a:t>Remember:</a:t>
            </a:r>
          </a:p>
          <a:p>
            <a:pPr algn="ctr" eaLnBrk="1" hangingPunct="1">
              <a:defRPr/>
            </a:pPr>
            <a:r>
              <a:rPr lang="en-GB" sz="2800" dirty="0">
                <a:solidFill>
                  <a:srgbClr val="004E74"/>
                </a:solidFill>
                <a:sym typeface="Georgia" charset="0"/>
              </a:rPr>
              <a:t>First Person:</a:t>
            </a:r>
            <a:r>
              <a:rPr lang="en-US" sz="2800" dirty="0">
                <a:solidFill>
                  <a:srgbClr val="0E002D"/>
                </a:solidFill>
                <a:latin typeface="Lexia" charset="0"/>
                <a:cs typeface="Lexia" charset="0"/>
                <a:sym typeface="Lexia" charset="0"/>
              </a:rPr>
              <a:t>I, me, we, us, mine, myself, ours, ourselves</a:t>
            </a:r>
            <a:endParaRPr lang="en-US" sz="2800" dirty="0">
              <a:solidFill>
                <a:srgbClr val="0E002D"/>
              </a:solidFill>
              <a:latin typeface="Lexia" charset="0"/>
              <a:ea typeface="ヒラギノ角ゴ ProN W3" charset="0"/>
              <a:cs typeface="ヒラギノ角ゴ ProN W3" charset="0"/>
              <a:sym typeface="Lexia" charset="0"/>
            </a:endParaRPr>
          </a:p>
          <a:p>
            <a:pPr algn="ctr" eaLnBrk="1" hangingPunct="1">
              <a:defRPr/>
            </a:pPr>
            <a:endParaRPr lang="en-GB" sz="2800" dirty="0">
              <a:solidFill>
                <a:srgbClr val="004E74"/>
              </a:solidFill>
              <a:sym typeface="Georgia" charset="0"/>
            </a:endParaRPr>
          </a:p>
          <a:p>
            <a:pPr algn="ctr" eaLnBrk="1" hangingPunct="1">
              <a:defRPr/>
            </a:pPr>
            <a:r>
              <a:rPr lang="en-GB" sz="2800" dirty="0">
                <a:solidFill>
                  <a:srgbClr val="004E74"/>
                </a:solidFill>
                <a:sym typeface="Georgia" charset="0"/>
              </a:rPr>
              <a:t>Second </a:t>
            </a:r>
            <a:r>
              <a:rPr lang="en-GB" sz="2800" dirty="0" err="1">
                <a:solidFill>
                  <a:srgbClr val="004E74"/>
                </a:solidFill>
                <a:sym typeface="Georgia" charset="0"/>
              </a:rPr>
              <a:t>Person:</a:t>
            </a:r>
            <a:r>
              <a:rPr lang="en-GB" sz="2800" dirty="0" err="1">
                <a:solidFill>
                  <a:schemeClr val="tx2">
                    <a:lumMod val="85000"/>
                    <a:lumOff val="15000"/>
                  </a:schemeClr>
                </a:solidFill>
                <a:sym typeface="Georgia" charset="0"/>
              </a:rPr>
              <a:t>you</a:t>
            </a:r>
            <a:r>
              <a:rPr lang="en-US" sz="2800" dirty="0">
                <a:solidFill>
                  <a:schemeClr val="tx2">
                    <a:lumMod val="85000"/>
                    <a:lumOff val="15000"/>
                  </a:schemeClr>
                </a:solidFill>
                <a:latin typeface="Lexia" charset="0"/>
                <a:cs typeface="Lexia" charset="0"/>
                <a:sym typeface="Lexia" charset="0"/>
              </a:rPr>
              <a:t>,</a:t>
            </a:r>
            <a:r>
              <a:rPr lang="en-US" sz="2800" dirty="0">
                <a:solidFill>
                  <a:srgbClr val="0E002D"/>
                </a:solidFill>
                <a:latin typeface="Lexia" charset="0"/>
                <a:cs typeface="Lexia" charset="0"/>
                <a:sym typeface="Lexia" charset="0"/>
              </a:rPr>
              <a:t> yourself, yours</a:t>
            </a:r>
            <a:endParaRPr lang="en-US" sz="2800" dirty="0">
              <a:solidFill>
                <a:srgbClr val="0E002D"/>
              </a:solidFill>
              <a:latin typeface="Lexia" charset="0"/>
              <a:ea typeface="ヒラギノ角ゴ ProN W3" charset="0"/>
              <a:cs typeface="ヒラギノ角ゴ ProN W3" charset="0"/>
              <a:sym typeface="Lexia" charset="0"/>
            </a:endParaRPr>
          </a:p>
          <a:p>
            <a:pPr algn="ctr" eaLnBrk="1" hangingPunct="1">
              <a:defRPr/>
            </a:pPr>
            <a:endParaRPr lang="en-GB" sz="2800" dirty="0">
              <a:solidFill>
                <a:srgbClr val="004E74"/>
              </a:solidFill>
              <a:sym typeface="Georgia" charset="0"/>
            </a:endParaRPr>
          </a:p>
          <a:p>
            <a:pPr algn="ctr" eaLnBrk="1" hangingPunct="1">
              <a:defRPr/>
            </a:pPr>
            <a:r>
              <a:rPr lang="en-GB" sz="2800" dirty="0">
                <a:solidFill>
                  <a:srgbClr val="004E74"/>
                </a:solidFill>
                <a:sym typeface="Georgia" charset="0"/>
              </a:rPr>
              <a:t>Third Person:</a:t>
            </a:r>
            <a:r>
              <a:rPr lang="en-US" sz="2800" dirty="0">
                <a:solidFill>
                  <a:srgbClr val="0E002D"/>
                </a:solidFill>
                <a:latin typeface="Lexia" charset="0"/>
                <a:sym typeface="Lexia" charset="0"/>
              </a:rPr>
              <a:t>he</a:t>
            </a:r>
            <a:r>
              <a:rPr lang="en-US" sz="2800" dirty="0">
                <a:solidFill>
                  <a:srgbClr val="0E002D"/>
                </a:solidFill>
                <a:latin typeface="Lexia" charset="0"/>
                <a:cs typeface="Lexia" charset="0"/>
                <a:sym typeface="Lexia" charset="0"/>
              </a:rPr>
              <a:t>, she, they, them, himself, herself, theirs, themselves</a:t>
            </a:r>
            <a:endParaRPr lang="en-US" sz="2800" dirty="0">
              <a:solidFill>
                <a:srgbClr val="0E002D"/>
              </a:solidFill>
              <a:latin typeface="Lexia" charset="0"/>
              <a:ea typeface="ヒラギノ角ゴ ProN W3" charset="0"/>
              <a:cs typeface="ヒラギノ角ゴ ProN W3" charset="0"/>
              <a:sym typeface="Lexia" charset="0"/>
            </a:endParaRPr>
          </a:p>
          <a:p>
            <a:pPr algn="ctr" eaLnBrk="1" hangingPunct="1">
              <a:defRPr/>
            </a:pPr>
            <a:endParaRPr lang="en-GB" sz="2800" dirty="0">
              <a:solidFill>
                <a:srgbClr val="004E74"/>
              </a:solidFill>
              <a:sym typeface="Georgia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0AB7474E-DD8E-4836-923B-00846A943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4987925"/>
            <a:ext cx="9432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1pPr>
            <a:lvl2pPr marL="742950" indent="-285750"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2pPr>
            <a:lvl3pPr marL="1143000" indent="-228600"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3pPr>
            <a:lvl4pPr marL="1600200" indent="-228600"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4pPr>
            <a:lvl5pPr marL="2057400" indent="-228600"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E74"/>
                </a:solidFill>
                <a:latin typeface="Georgia" panose="02040502050405020303" pitchFamily="18" charset="0"/>
                <a:ea typeface="ヒラギノ明朝 ProN W3" pitchFamily="-84" charset="-128"/>
                <a:sym typeface="Georgia" panose="02040502050405020303" pitchFamily="18" charset="0"/>
              </a:defRPr>
            </a:lvl9pPr>
          </a:lstStyle>
          <a:p>
            <a:pPr algn="ctr" eaLnBrk="1" hangingPunct="1"/>
            <a:r>
              <a:rPr lang="en-GB" altLang="en-US"/>
              <a:t>Now complete the sheet in the folder 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Title &amp; Subtitle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, Bullets &amp; Photo">
  <a:themeElements>
    <a:clrScheme name="">
      <a:dk1>
        <a:srgbClr val="004E74"/>
      </a:dk1>
      <a:lt1>
        <a:srgbClr val="FFB18B"/>
      </a:lt1>
      <a:dk2>
        <a:srgbClr val="000000"/>
      </a:dk2>
      <a:lt2>
        <a:srgbClr val="1F1F1F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&amp; Bullets - Right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- Top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&amp; Bullets - 2 Column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itle &amp; Bullets - Left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Photo - Horizontal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Photo - 3 Up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3 Up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Photo - 3 U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Photo - Vertical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itle - Center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itle &amp; Subtitle - Photo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 - Photo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Title &amp; Subtitle -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Bullets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Blank">
  <a:themeElements>
    <a:clrScheme name="">
      <a:dk1>
        <a:srgbClr val="004E74"/>
      </a:dk1>
      <a:lt1>
        <a:srgbClr val="FFB18B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D5C4"/>
      </a:accent3>
      <a:accent4>
        <a:srgbClr val="004162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Marker Felt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>
          <a:noFill/>
        </a:ln>
        <a:effectLst/>
        <a:extLst>
          <a:ext uri="{91240B29-F687-4f45-9708-019B960494DF}">
            <a14:hiddenLine xmlns:a14="http://schemas.microsoft.com/office/drawing/2010/main" xmlns="" w="254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4E74"/>
            </a:solidFill>
            <a:effectLst/>
            <a:latin typeface="Georgia" charset="0"/>
            <a:ea typeface="ヒラギノ明朝 ProN W3" charset="0"/>
            <a:cs typeface="ヒラギノ明朝 ProN W3" charset="0"/>
            <a:sym typeface="Georgia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Pages>0</Pages>
  <Words>247</Words>
  <Characters>0</Characters>
  <Application>Microsoft Office PowerPoint</Application>
  <PresentationFormat>Custom</PresentationFormat>
  <Lines>0</Lines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7</vt:i4>
      </vt:variant>
    </vt:vector>
  </HeadingPairs>
  <TitlesOfParts>
    <vt:vector size="30" baseType="lpstr">
      <vt:lpstr>Georgia</vt:lpstr>
      <vt:lpstr>ヒラギノ明朝 ProN W3</vt:lpstr>
      <vt:lpstr>Arial</vt:lpstr>
      <vt:lpstr>Calibri</vt:lpstr>
      <vt:lpstr>Marker Felt</vt:lpstr>
      <vt:lpstr>Lexia Bold</vt:lpstr>
      <vt:lpstr>ヒラギノ角ゴ ProN W6</vt:lpstr>
      <vt:lpstr>Lexia</vt:lpstr>
      <vt:lpstr>ヒラギノ角ゴ ProN W3</vt:lpstr>
      <vt:lpstr>Title &amp; Subtitle</vt:lpstr>
      <vt:lpstr>Title &amp; Bullets</vt:lpstr>
      <vt:lpstr>Title, Bullets &amp; Photo</vt:lpstr>
      <vt:lpstr>Title &amp; Bullets - Right</vt:lpstr>
      <vt:lpstr>Title - Top</vt:lpstr>
      <vt:lpstr>Title &amp; Bullets - 2 Column</vt:lpstr>
      <vt:lpstr>Title &amp; Bullets - Left</vt:lpstr>
      <vt:lpstr>Photo - Horizontal</vt:lpstr>
      <vt:lpstr>Photo - 3 Up</vt:lpstr>
      <vt:lpstr>Photo - Vertical</vt:lpstr>
      <vt:lpstr>Title - Center</vt:lpstr>
      <vt:lpstr>Title &amp; Subtitle - Photo</vt:lpstr>
      <vt:lpstr>Bullets</vt:lpstr>
      <vt:lpstr>Blank</vt:lpstr>
      <vt:lpstr>Lesson Objective</vt:lpstr>
      <vt:lpstr>1st, 2nd, and 3rd Person</vt:lpstr>
      <vt:lpstr>1st Person</vt:lpstr>
      <vt:lpstr>2nd Person</vt:lpstr>
      <vt:lpstr>3rd Person</vt:lpstr>
      <vt:lpstr>Pick the Right One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</dc:title>
  <dc:subject/>
  <dc:creator>User</dc:creator>
  <cp:keywords/>
  <dc:description/>
  <cp:lastModifiedBy>Caroline Smith</cp:lastModifiedBy>
  <cp:revision>5</cp:revision>
  <dcterms:modified xsi:type="dcterms:W3CDTF">2021-02-03T14:39:34Z</dcterms:modified>
</cp:coreProperties>
</file>