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395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2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22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4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316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558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162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035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79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81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201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B01E8-1CB7-4548-B7A9-9A65D16C652E}" type="datetimeFigureOut">
              <a:rPr lang="en-GB" smtClean="0"/>
              <a:t>03/02/2021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96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classroom.thenational.academy/lessons/saying-the-month-your-birthday-is-in-6nk36r?step=1&amp;activity=intro_quiz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classroom.thenational.academy/lessons/saying-the-month-your-birthday-is-in-6nk36r?step=2&amp;activity=video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jcwcGwaS_2w" TargetMode="External"/><Relationship Id="rId2" Type="http://schemas.openxmlformats.org/officeDocument/2006/relationships/hyperlink" Target="https://classroom.thenational.academy/lessons/saying-the-month-your-birthday-is-in-6nk36r?step=3&amp;activity=exit_quiz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lderley Edge Primary School - Fren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83" y="281844"/>
            <a:ext cx="11595354" cy="579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955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4357" y="766119"/>
            <a:ext cx="106350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We ar</a:t>
            </a:r>
            <a:r>
              <a:rPr lang="en-GB" sz="3600" dirty="0" smtClean="0">
                <a:latin typeface="Comic Sans MS" panose="030F0702030302020204" pitchFamily="66" charset="0"/>
              </a:rPr>
              <a:t>e going to continue with National Oak Academy for French this week</a:t>
            </a:r>
            <a:endParaRPr lang="en-GB" sz="3600" dirty="0" smtClean="0">
              <a:latin typeface="Comic Sans MS" panose="030F0702030302020204" pitchFamily="66" charset="0"/>
            </a:endParaRP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This week we are going to say the month that our birthday is in.</a:t>
            </a:r>
            <a:endParaRPr lang="en-GB" sz="3600" dirty="0">
              <a:latin typeface="Comic Sans MS" panose="030F0702030302020204" pitchFamily="66" charset="0"/>
            </a:endParaRPr>
          </a:p>
        </p:txBody>
      </p:sp>
      <p:pic>
        <p:nvPicPr>
          <p:cNvPr id="2050" name="Picture 2" descr="French) Order of Pronouns | Free Homework Hel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907" y="4885412"/>
            <a:ext cx="2394207" cy="156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60 Best Birthday Instagram Captions - Cute and Funny Birthday Capti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06" y="4885412"/>
            <a:ext cx="2161274" cy="144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077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00649" y="461321"/>
            <a:ext cx="77600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First there is </a:t>
            </a:r>
            <a:r>
              <a:rPr lang="en-GB" sz="2800" dirty="0" smtClean="0">
                <a:latin typeface="Comic Sans MS" panose="030F0702030302020204" pitchFamily="66" charset="0"/>
              </a:rPr>
              <a:t>an introduction quiz </a:t>
            </a:r>
            <a:r>
              <a:rPr lang="en-GB" sz="2800" dirty="0">
                <a:latin typeface="Comic Sans MS" panose="030F0702030302020204" pitchFamily="66" charset="0"/>
              </a:rPr>
              <a:t>– this will check your prior knowledge (please do not worry if you do not get any of these correct).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https://classroom.thenational.academy/lessons/saying-the-month-your-birthday-is-in-6nk36r?step=1&amp;activity=intro_quiz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AutoShape 2" descr="Devon quiz for kids - Devon with Ki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1761" y="4404539"/>
            <a:ext cx="2476500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891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75935" y="640658"/>
            <a:ext cx="815546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Then we have the video lesson, which can be found by using this link.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https://classroom.thenational.academy/lessons/saying-the-month-your-birthday-is-in-6nk36r?step=2&amp;activity=video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Give you a french lesson by Chaouik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6699" y="3978875"/>
            <a:ext cx="4064576" cy="236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2172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296562"/>
            <a:ext cx="11310551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Next </a:t>
            </a:r>
            <a:r>
              <a:rPr lang="en-GB" sz="2400" dirty="0" smtClean="0">
                <a:latin typeface="Comic Sans MS" panose="030F0702030302020204" pitchFamily="66" charset="0"/>
              </a:rPr>
              <a:t>we have the end of lesson quiz.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</a:t>
            </a:r>
            <a:r>
              <a:rPr lang="en-GB" sz="2400" dirty="0" smtClean="0">
                <a:latin typeface="Comic Sans MS" panose="030F0702030302020204" pitchFamily="66" charset="0"/>
                <a:hlinkClick r:id="rId2"/>
              </a:rPr>
              <a:t>classroom.thenational.academy/lessons/saying-the-month-your-birthday-is-in-6nk36r?step=3&amp;activity=exit_quiz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2400" dirty="0" smtClean="0">
                <a:latin typeface="Comic Sans MS" panose="030F0702030302020204" pitchFamily="66" charset="0"/>
              </a:rPr>
              <a:t>Then finally </a:t>
            </a:r>
            <a:r>
              <a:rPr lang="en-GB" sz="2400" dirty="0" smtClean="0">
                <a:latin typeface="Comic Sans MS" panose="030F0702030302020204" pitchFamily="66" charset="0"/>
              </a:rPr>
              <a:t>I have a song that you can see along with. </a:t>
            </a:r>
            <a:endParaRPr lang="en-GB" sz="2400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hlinkClick r:id="rId3"/>
              </a:rPr>
              <a:t>https://</a:t>
            </a:r>
            <a:r>
              <a:rPr lang="en-GB" sz="2400" dirty="0" smtClean="0">
                <a:latin typeface="Comic Sans MS" panose="030F0702030302020204" pitchFamily="66" charset="0"/>
                <a:hlinkClick r:id="rId3"/>
              </a:rPr>
              <a:t>www.youtube.com/watch?v=jcwcGwaS_2w</a:t>
            </a:r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  <p:pic>
        <p:nvPicPr>
          <p:cNvPr id="3" name="Picture 2" descr="French) Order of Pronouns | Free Homework Help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523" y="5066644"/>
            <a:ext cx="2394207" cy="156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2207" y="2203364"/>
            <a:ext cx="2381250" cy="1924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6441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106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6</cp:revision>
  <dcterms:created xsi:type="dcterms:W3CDTF">2021-01-27T13:44:13Z</dcterms:created>
  <dcterms:modified xsi:type="dcterms:W3CDTF">2021-02-03T11:52:55Z</dcterms:modified>
</cp:coreProperties>
</file>