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3" r:id="rId3"/>
    <p:sldId id="281" r:id="rId4"/>
    <p:sldId id="292" r:id="rId5"/>
    <p:sldId id="27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qHp03RRTD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r2jmp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teach/class-clips-video/science-ks2--ks3-human-impact-on-the-environment/zf9nvk7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20438B-770C-4E13-8AD6-FA386CFF72E2}"/>
              </a:ext>
            </a:extLst>
          </p:cNvPr>
          <p:cNvSpPr txBox="1"/>
          <p:nvPr/>
        </p:nvSpPr>
        <p:spPr>
          <a:xfrm>
            <a:off x="7824439" y="1059366"/>
            <a:ext cx="259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Pollution!</a:t>
            </a:r>
          </a:p>
        </p:txBody>
      </p:sp>
    </p:spTree>
    <p:extLst>
      <p:ext uri="{BB962C8B-B14F-4D97-AF65-F5344CB8AC3E}">
        <p14:creationId xmlns:p14="http://schemas.microsoft.com/office/powerpoint/2010/main" val="22699439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A2C98D1F-7255-45B5-8210-A55FBC340D20}"/>
              </a:ext>
            </a:extLst>
          </p:cNvPr>
          <p:cNvSpPr/>
          <p:nvPr/>
        </p:nvSpPr>
        <p:spPr>
          <a:xfrm>
            <a:off x="664585" y="833418"/>
            <a:ext cx="4944151" cy="3785419"/>
          </a:xfrm>
          <a:prstGeom prst="wedgeEllipseCallout">
            <a:avLst>
              <a:gd name="adj1" fmla="val -62820"/>
              <a:gd name="adj2" fmla="val 6776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>
                <a:solidFill>
                  <a:schemeClr val="tx1"/>
                </a:solidFill>
              </a:rPr>
              <a:t>It may be useful to have your worksheet instructions with you while watching the PPT and Video clips. You could then fill in a section as each topic is covered.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4EBBC3-8674-4BC6-A04B-6BC714A258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582" y="833418"/>
            <a:ext cx="3955785" cy="518791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601112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38D47-0462-4677-8005-CCB33CF70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690" y="199823"/>
            <a:ext cx="6012964" cy="1419769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dirty="0"/>
              <a:t>Climate Change</a:t>
            </a:r>
          </a:p>
          <a:p>
            <a:pPr marL="0" indent="0" algn="ctr">
              <a:buNone/>
            </a:pPr>
            <a:r>
              <a:rPr lang="en-GB" dirty="0"/>
              <a:t>What is waste and where does it go?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4D4BF8-970D-4853-982D-60D382DC664F}"/>
              </a:ext>
            </a:extLst>
          </p:cNvPr>
          <p:cNvSpPr txBox="1"/>
          <p:nvPr/>
        </p:nvSpPr>
        <p:spPr>
          <a:xfrm>
            <a:off x="6719517" y="1813076"/>
            <a:ext cx="4601185" cy="80021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Use the Tinkle Go pin code to access the ppts:</a:t>
            </a:r>
          </a:p>
          <a:p>
            <a:r>
              <a:rPr lang="en-GB" sz="2800" dirty="0"/>
              <a:t>                 YR8279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D3549C-34C9-459F-9B5E-FB6A60D7BD83}"/>
              </a:ext>
            </a:extLst>
          </p:cNvPr>
          <p:cNvSpPr txBox="1"/>
          <p:nvPr/>
        </p:nvSpPr>
        <p:spPr>
          <a:xfrm>
            <a:off x="5330282" y="3987065"/>
            <a:ext cx="6478859" cy="646331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                 Watch the following Video clip</a:t>
            </a:r>
          </a:p>
          <a:p>
            <a:r>
              <a:rPr lang="en-GB" dirty="0"/>
              <a:t>You may want to pause after each section to fill in your worksheet: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4457BA-59DD-46C7-9856-8BB006CEA33C}"/>
              </a:ext>
            </a:extLst>
          </p:cNvPr>
          <p:cNvSpPr txBox="1"/>
          <p:nvPr/>
        </p:nvSpPr>
        <p:spPr>
          <a:xfrm>
            <a:off x="5907690" y="4974935"/>
            <a:ext cx="421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Air , Water and Land Pollution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4E973E-1BF1-49A9-A727-DD05CC8AE642}"/>
              </a:ext>
            </a:extLst>
          </p:cNvPr>
          <p:cNvSpPr txBox="1"/>
          <p:nvPr/>
        </p:nvSpPr>
        <p:spPr>
          <a:xfrm>
            <a:off x="5609220" y="5381014"/>
            <a:ext cx="5210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https://www.youtube.com/watch?v=OqHp03RRTDs</a:t>
            </a:r>
            <a:endParaRPr lang="en-GB" dirty="0">
              <a:solidFill>
                <a:srgbClr val="FFFF00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892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arth in hands png file - hand holding earth PNG image with transparent  background | TOPpng">
            <a:extLst>
              <a:ext uri="{FF2B5EF4-FFF2-40B4-BE49-F238E27FC236}">
                <a16:creationId xmlns:a16="http://schemas.microsoft.com/office/drawing/2014/main" id="{7D1F5252-0382-4744-8B78-0C132D7DA1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" r="1000" b="-2"/>
          <a:stretch/>
        </p:blipFill>
        <p:spPr bwMode="auto">
          <a:xfrm>
            <a:off x="2" y="-2"/>
            <a:ext cx="5051115" cy="5248896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59E69B-CEC7-47B5-9F22-626E04016A8B}"/>
              </a:ext>
            </a:extLst>
          </p:cNvPr>
          <p:cNvSpPr txBox="1"/>
          <p:nvPr/>
        </p:nvSpPr>
        <p:spPr>
          <a:xfrm>
            <a:off x="6318452" y="1821173"/>
            <a:ext cx="5609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https://www.bbc.co.uk/bitesize/clips/zr2jmp3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DF9AF1-F6F0-4DEB-8BE5-2B29DD9CDD1B}"/>
              </a:ext>
            </a:extLst>
          </p:cNvPr>
          <p:cNvSpPr txBox="1"/>
          <p:nvPr/>
        </p:nvSpPr>
        <p:spPr>
          <a:xfrm>
            <a:off x="7017617" y="1498008"/>
            <a:ext cx="4210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Rubbish in the River Thames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E3EB7D-37C3-4D6E-98B2-CA5D59AF1CE3}"/>
              </a:ext>
            </a:extLst>
          </p:cNvPr>
          <p:cNvSpPr txBox="1"/>
          <p:nvPr/>
        </p:nvSpPr>
        <p:spPr>
          <a:xfrm>
            <a:off x="5824162" y="3109620"/>
            <a:ext cx="5675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https://www.bbc.co.uk/teach/class-clips-video/science-ks2--ks3-human-impact-on-the-environment/zf9nvk7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44D82A-8C74-4E76-A1C6-465496EE7038}"/>
              </a:ext>
            </a:extLst>
          </p:cNvPr>
          <p:cNvSpPr txBox="1"/>
          <p:nvPr/>
        </p:nvSpPr>
        <p:spPr>
          <a:xfrm>
            <a:off x="6582782" y="2732718"/>
            <a:ext cx="4158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Human impact on the environment.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2DB468C-34B7-4A15-9DAE-82297E34EE36}"/>
              </a:ext>
            </a:extLst>
          </p:cNvPr>
          <p:cNvSpPr txBox="1"/>
          <p:nvPr/>
        </p:nvSpPr>
        <p:spPr>
          <a:xfrm>
            <a:off x="5558732" y="401797"/>
            <a:ext cx="6501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are interested and would like to watch a few extra clips:</a:t>
            </a:r>
          </a:p>
        </p:txBody>
      </p:sp>
    </p:spTree>
    <p:extLst>
      <p:ext uri="{BB962C8B-B14F-4D97-AF65-F5344CB8AC3E}">
        <p14:creationId xmlns:p14="http://schemas.microsoft.com/office/powerpoint/2010/main" val="2497000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Live on TEAMS with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</a:t>
            </a:r>
            <a:r>
              <a:rPr lang="en-US" sz="5200" b="1" dirty="0" err="1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Mr</a:t>
            </a: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Debenham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170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6</cp:revision>
  <dcterms:created xsi:type="dcterms:W3CDTF">2021-02-01T13:36:35Z</dcterms:created>
  <dcterms:modified xsi:type="dcterms:W3CDTF">2021-02-01T16:19:12Z</dcterms:modified>
</cp:coreProperties>
</file>