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smtClean="0">
                <a:solidFill>
                  <a:srgbClr val="FF0000"/>
                </a:solidFill>
              </a:rPr>
              <a:t>or </a:t>
            </a:r>
            <a:r>
              <a:rPr lang="en-US" sz="5000" dirty="0" smtClean="0"/>
              <a:t>sound</a:t>
            </a:r>
            <a:endParaRPr lang="en-US" sz="5000" dirty="0"/>
          </a:p>
          <a:p>
            <a:pPr algn="ctr"/>
            <a:endParaRPr lang="en-GB" sz="5000" dirty="0"/>
          </a:p>
          <a:p>
            <a:pPr algn="ctr"/>
            <a:r>
              <a:rPr lang="en-US" sz="5000" dirty="0" smtClean="0">
                <a:solidFill>
                  <a:srgbClr val="FF0000"/>
                </a:solidFill>
              </a:rPr>
              <a:t>or</a:t>
            </a:r>
            <a:r>
              <a:rPr lang="en-US" sz="5000" dirty="0" smtClean="0"/>
              <a:t> – shut the door</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smtClean="0"/>
              <a:t>short</a:t>
            </a:r>
            <a:r>
              <a:rPr lang="en-GB" sz="4000" dirty="0"/>
              <a:t>				2. </a:t>
            </a:r>
            <a:r>
              <a:rPr lang="en-GB" sz="4000" dirty="0" err="1" smtClean="0"/>
              <a:t>shaut</a:t>
            </a:r>
            <a:r>
              <a:rPr lang="en-GB" sz="4000" dirty="0"/>
              <a:t>			3. </a:t>
            </a:r>
            <a:r>
              <a:rPr lang="en-GB" sz="4000" dirty="0" err="1" smtClean="0"/>
              <a:t>shoort</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4" name="Rectangle 3"/>
          <p:cNvSpPr/>
          <p:nvPr/>
        </p:nvSpPr>
        <p:spPr>
          <a:xfrm>
            <a:off x="372136" y="2578614"/>
            <a:ext cx="11615351" cy="707886"/>
          </a:xfrm>
          <a:prstGeom prst="rect">
            <a:avLst/>
          </a:prstGeom>
        </p:spPr>
        <p:txBody>
          <a:bodyPr wrap="square">
            <a:spAutoFit/>
          </a:bodyPr>
          <a:lstStyle/>
          <a:p>
            <a:r>
              <a:rPr lang="en-GB" sz="4000" dirty="0"/>
              <a:t>1. </a:t>
            </a:r>
            <a:r>
              <a:rPr lang="en-GB" sz="4000" dirty="0" smtClean="0"/>
              <a:t>short</a:t>
            </a:r>
            <a:r>
              <a:rPr lang="en-GB" sz="4000" dirty="0"/>
              <a:t>	</a:t>
            </a:r>
            <a:r>
              <a:rPr lang="en-GB" sz="4000" dirty="0">
                <a:sym typeface="Wingdings" panose="05000000000000000000" pitchFamily="2" charset="2"/>
              </a:rPr>
              <a:t>  </a:t>
            </a:r>
            <a:r>
              <a:rPr lang="en-GB" sz="4000" dirty="0"/>
              <a:t>			2. </a:t>
            </a:r>
            <a:r>
              <a:rPr lang="en-GB" sz="4000" dirty="0" err="1" smtClean="0"/>
              <a:t>shaut</a:t>
            </a:r>
            <a:r>
              <a:rPr lang="en-GB" sz="4000" dirty="0"/>
              <a:t>	</a:t>
            </a:r>
            <a:r>
              <a:rPr lang="en-GB" sz="4000" dirty="0">
                <a:sym typeface="Wingdings" panose="05000000000000000000" pitchFamily="2" charset="2"/>
              </a:rPr>
              <a:t>  </a:t>
            </a:r>
            <a:r>
              <a:rPr lang="en-GB" sz="4000" dirty="0"/>
              <a:t>		3. </a:t>
            </a:r>
            <a:r>
              <a:rPr lang="en-GB" sz="4000" dirty="0" smtClean="0"/>
              <a:t>short </a:t>
            </a:r>
            <a:r>
              <a:rPr lang="en-GB" sz="4000" dirty="0">
                <a:sym typeface="Wingdings" panose="05000000000000000000" pitchFamily="2" charset="2"/>
              </a:rPr>
              <a:t> </a:t>
            </a:r>
            <a:endParaRPr lang="en-US" sz="4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err="1" smtClean="0"/>
              <a:t>spoort</a:t>
            </a:r>
            <a:r>
              <a:rPr lang="en-GB" sz="4400" dirty="0"/>
              <a:t>		</a:t>
            </a:r>
            <a:r>
              <a:rPr lang="en-GB" sz="4400" dirty="0" smtClean="0"/>
              <a:t>     2</a:t>
            </a:r>
            <a:r>
              <a:rPr lang="en-GB" sz="4400" dirty="0"/>
              <a:t>. </a:t>
            </a:r>
            <a:r>
              <a:rPr lang="en-GB" sz="4400" dirty="0" err="1" smtClean="0"/>
              <a:t>spawt</a:t>
            </a:r>
            <a:r>
              <a:rPr lang="en-GB" sz="4400" dirty="0"/>
              <a:t>		</a:t>
            </a:r>
            <a:r>
              <a:rPr lang="en-GB" sz="4400" dirty="0" smtClean="0"/>
              <a:t>	3. sport</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Rectangle 4"/>
          <p:cNvSpPr/>
          <p:nvPr/>
        </p:nvSpPr>
        <p:spPr>
          <a:xfrm>
            <a:off x="590611" y="2519404"/>
            <a:ext cx="11055179" cy="769441"/>
          </a:xfrm>
          <a:prstGeom prst="rect">
            <a:avLst/>
          </a:prstGeom>
        </p:spPr>
        <p:txBody>
          <a:bodyPr wrap="square">
            <a:spAutoFit/>
          </a:bodyPr>
          <a:lstStyle/>
          <a:p>
            <a:r>
              <a:rPr lang="en-GB" sz="4400" dirty="0"/>
              <a:t>1. </a:t>
            </a:r>
            <a:r>
              <a:rPr lang="en-GB" sz="4400" dirty="0" err="1" smtClean="0"/>
              <a:t>spoort</a:t>
            </a:r>
            <a:r>
              <a:rPr lang="en-GB" sz="4400" dirty="0" smtClean="0"/>
              <a:t>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err="1" smtClean="0"/>
              <a:t>spawt</a:t>
            </a:r>
            <a:r>
              <a:rPr lang="en-GB" sz="4400" dirty="0" smtClean="0"/>
              <a:t> </a:t>
            </a:r>
            <a:r>
              <a:rPr lang="en-GB" sz="4400" dirty="0">
                <a:sym typeface="Wingdings" panose="05000000000000000000" pitchFamily="2" charset="2"/>
              </a:rPr>
              <a:t> </a:t>
            </a:r>
            <a:r>
              <a:rPr lang="en-GB" sz="4400" dirty="0"/>
              <a:t>	</a:t>
            </a:r>
            <a:r>
              <a:rPr lang="en-GB" sz="4400" dirty="0" smtClean="0"/>
              <a:t>	3. sport</a:t>
            </a:r>
            <a:r>
              <a:rPr lang="en-GB" sz="4400" dirty="0">
                <a:sym typeface="Wingdings" panose="05000000000000000000" pitchFamily="2" charset="2"/>
              </a:rPr>
              <a:t> </a:t>
            </a:r>
            <a:endParaRPr lang="en-US" sz="44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31591" y="2743435"/>
            <a:ext cx="10157254" cy="769441"/>
          </a:xfrm>
          <a:prstGeom prst="rect">
            <a:avLst/>
          </a:prstGeom>
          <a:noFill/>
        </p:spPr>
        <p:txBody>
          <a:bodyPr wrap="square" rtlCol="0">
            <a:spAutoFit/>
          </a:bodyPr>
          <a:lstStyle/>
          <a:p>
            <a:r>
              <a:rPr lang="en-GB" sz="4400" dirty="0"/>
              <a:t>1. </a:t>
            </a:r>
            <a:r>
              <a:rPr lang="en-GB" sz="4400" dirty="0" err="1" smtClean="0"/>
              <a:t>wawn</a:t>
            </a:r>
            <a:r>
              <a:rPr lang="en-GB" sz="4400" dirty="0" smtClean="0"/>
              <a:t> </a:t>
            </a:r>
            <a:r>
              <a:rPr lang="en-GB" sz="4400" dirty="0"/>
              <a:t>	 	2. </a:t>
            </a:r>
            <a:r>
              <a:rPr lang="en-GB" sz="4400" dirty="0" smtClean="0"/>
              <a:t>worn </a:t>
            </a:r>
            <a:r>
              <a:rPr lang="en-GB" sz="4400" dirty="0"/>
              <a:t>		3. </a:t>
            </a:r>
            <a:r>
              <a:rPr lang="en-GB" sz="4400" dirty="0" smtClean="0"/>
              <a:t>warn</a:t>
            </a:r>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955589" y="2474992"/>
            <a:ext cx="10157254" cy="1046440"/>
          </a:xfrm>
          <a:prstGeom prst="rect">
            <a:avLst/>
          </a:prstGeom>
          <a:noFill/>
        </p:spPr>
        <p:txBody>
          <a:bodyPr wrap="square" rtlCol="0">
            <a:spAutoFit/>
          </a:bodyPr>
          <a:lstStyle/>
          <a:p>
            <a:r>
              <a:rPr lang="en-GB" sz="4400" dirty="0"/>
              <a:t>1. </a:t>
            </a:r>
            <a:r>
              <a:rPr lang="en-GB" sz="4400" dirty="0" err="1" smtClean="0"/>
              <a:t>wawn</a:t>
            </a:r>
            <a:r>
              <a:rPr lang="en-GB" sz="4400" dirty="0" smtClean="0"/>
              <a:t> </a:t>
            </a:r>
            <a:r>
              <a:rPr lang="en-GB" sz="4400" dirty="0" smtClean="0">
                <a:sym typeface="Wingdings" panose="05000000000000000000" pitchFamily="2" charset="2"/>
              </a:rPr>
              <a:t> </a:t>
            </a:r>
            <a:r>
              <a:rPr lang="en-GB" sz="4400" dirty="0"/>
              <a:t>	 	2. </a:t>
            </a:r>
            <a:r>
              <a:rPr lang="en-GB" sz="4400" dirty="0" smtClean="0"/>
              <a:t>worn </a:t>
            </a:r>
            <a:r>
              <a:rPr lang="en-GB" sz="4400" dirty="0">
                <a:sym typeface="Wingdings" panose="05000000000000000000" pitchFamily="2" charset="2"/>
              </a:rPr>
              <a:t> </a:t>
            </a:r>
            <a:r>
              <a:rPr lang="en-GB" sz="4400" dirty="0"/>
              <a:t>		3. </a:t>
            </a:r>
            <a:r>
              <a:rPr lang="en-GB" sz="4400" dirty="0" smtClean="0"/>
              <a:t>warn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smtClean="0"/>
              <a:t>horse </a:t>
            </a:r>
            <a:r>
              <a:rPr lang="en-GB" sz="4400" dirty="0"/>
              <a:t>	</a:t>
            </a:r>
            <a:r>
              <a:rPr lang="en-GB" sz="4400" dirty="0" smtClean="0"/>
              <a:t>  2</a:t>
            </a:r>
            <a:r>
              <a:rPr lang="en-GB" sz="4400" dirty="0"/>
              <a:t>. </a:t>
            </a:r>
            <a:r>
              <a:rPr lang="en-GB" sz="4400" dirty="0" err="1" smtClean="0"/>
              <a:t>hawrse</a:t>
            </a:r>
            <a:r>
              <a:rPr lang="en-GB" sz="4400" dirty="0"/>
              <a:t>		3. </a:t>
            </a:r>
            <a:r>
              <a:rPr lang="en-GB" sz="4400" dirty="0" smtClean="0"/>
              <a:t>hors</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1440044" y="2108653"/>
            <a:ext cx="9415849" cy="1046440"/>
          </a:xfrm>
          <a:prstGeom prst="rect">
            <a:avLst/>
          </a:prstGeom>
          <a:noFill/>
        </p:spPr>
        <p:txBody>
          <a:bodyPr wrap="square" rtlCol="0">
            <a:spAutoFit/>
          </a:bodyPr>
          <a:lstStyle/>
          <a:p>
            <a:r>
              <a:rPr lang="en-GB" sz="4400" dirty="0"/>
              <a:t>1. </a:t>
            </a:r>
            <a:r>
              <a:rPr lang="en-GB" sz="4400" dirty="0" smtClean="0"/>
              <a:t>horse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err="1" smtClean="0"/>
              <a:t>hawrse</a:t>
            </a:r>
            <a:r>
              <a:rPr lang="en-GB" sz="4400" dirty="0" smtClean="0"/>
              <a:t> </a:t>
            </a:r>
            <a:r>
              <a:rPr lang="en-GB" sz="4400" dirty="0">
                <a:sym typeface="Wingdings" panose="05000000000000000000" pitchFamily="2" charset="2"/>
              </a:rPr>
              <a:t> </a:t>
            </a:r>
            <a:r>
              <a:rPr lang="en-GB" sz="4400" dirty="0"/>
              <a:t>	3. </a:t>
            </a:r>
            <a:r>
              <a:rPr lang="en-GB" sz="4400" dirty="0" smtClean="0"/>
              <a:t>hors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smtClean="0"/>
              <a:t>parch</a:t>
            </a:r>
            <a:r>
              <a:rPr lang="en-GB" sz="4400" dirty="0"/>
              <a:t>	</a:t>
            </a:r>
            <a:r>
              <a:rPr lang="en-GB" sz="4400" dirty="0" smtClean="0"/>
              <a:t>        2</a:t>
            </a:r>
            <a:r>
              <a:rPr lang="en-GB" sz="4400" dirty="0"/>
              <a:t>. </a:t>
            </a:r>
            <a:r>
              <a:rPr lang="en-GB" sz="4400" dirty="0" smtClean="0"/>
              <a:t>porch</a:t>
            </a:r>
            <a:r>
              <a:rPr lang="en-GB" sz="4400" dirty="0"/>
              <a:t>		</a:t>
            </a:r>
            <a:r>
              <a:rPr lang="en-GB" sz="4400" dirty="0" smtClean="0"/>
              <a:t>3. </a:t>
            </a:r>
            <a:r>
              <a:rPr lang="en-GB" sz="4400" dirty="0" err="1" smtClean="0"/>
              <a:t>portch</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1025611" y="2265406"/>
            <a:ext cx="10668000" cy="769441"/>
          </a:xfrm>
          <a:prstGeom prst="rect">
            <a:avLst/>
          </a:prstGeom>
          <a:noFill/>
        </p:spPr>
        <p:txBody>
          <a:bodyPr wrap="square" rtlCol="0">
            <a:spAutoFit/>
          </a:bodyPr>
          <a:lstStyle/>
          <a:p>
            <a:r>
              <a:rPr lang="en-GB" sz="4400" dirty="0"/>
              <a:t>1. </a:t>
            </a:r>
            <a:r>
              <a:rPr lang="en-GB" sz="4400" dirty="0" smtClean="0"/>
              <a:t>parch</a:t>
            </a:r>
            <a:r>
              <a:rPr lang="en-GB" sz="4400" dirty="0">
                <a:sym typeface="Wingdings" panose="05000000000000000000" pitchFamily="2" charset="2"/>
              </a:rPr>
              <a:t>  </a:t>
            </a:r>
            <a:r>
              <a:rPr lang="en-GB" sz="4400" dirty="0"/>
              <a:t>	</a:t>
            </a:r>
            <a:r>
              <a:rPr lang="en-GB" sz="4400" dirty="0" smtClean="0"/>
              <a:t>        2</a:t>
            </a:r>
            <a:r>
              <a:rPr lang="en-GB" sz="4400" dirty="0"/>
              <a:t>. </a:t>
            </a:r>
            <a:r>
              <a:rPr lang="en-GB" sz="4400" dirty="0" smtClean="0"/>
              <a:t>porch</a:t>
            </a:r>
            <a:r>
              <a:rPr lang="en-GB" sz="4400" dirty="0">
                <a:sym typeface="Wingdings" panose="05000000000000000000" pitchFamily="2" charset="2"/>
              </a:rPr>
              <a:t>  </a:t>
            </a:r>
            <a:r>
              <a:rPr lang="en-GB" sz="4400" dirty="0"/>
              <a:t>		</a:t>
            </a:r>
            <a:r>
              <a:rPr lang="en-GB" sz="4400" dirty="0" smtClean="0"/>
              <a:t>3. </a:t>
            </a:r>
            <a:r>
              <a:rPr lang="en-GB" sz="4400" dirty="0" err="1" smtClean="0"/>
              <a:t>portch</a:t>
            </a:r>
            <a:r>
              <a:rPr lang="en-GB" dirty="0">
                <a:sym typeface="Wingdings" panose="05000000000000000000" pitchFamily="2" charset="2"/>
              </a:rPr>
              <a:t> </a:t>
            </a:r>
            <a:r>
              <a:rPr lang="en-GB" sz="4400" dirty="0">
                <a:sym typeface="Wingdings" panose="05000000000000000000" pitchFamily="2" charset="2"/>
              </a:rPr>
              <a:t></a:t>
            </a:r>
            <a:endParaRPr lang="en-GB" sz="44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5509200"/>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smtClean="0"/>
              <a:t>porch</a:t>
            </a:r>
            <a:endParaRPr lang="en-GB" sz="3200" dirty="0"/>
          </a:p>
          <a:p>
            <a:endParaRPr lang="en-GB" sz="3200" dirty="0"/>
          </a:p>
          <a:p>
            <a:r>
              <a:rPr lang="en-GB" sz="3200" dirty="0" smtClean="0"/>
              <a:t>I took my smelly wellies off and left them in the porch.</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233</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17</cp:revision>
  <dcterms:created xsi:type="dcterms:W3CDTF">2021-01-05T14:41:42Z</dcterms:created>
  <dcterms:modified xsi:type="dcterms:W3CDTF">2021-02-23T11:47:29Z</dcterms:modified>
</cp:coreProperties>
</file>