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6" r:id="rId5"/>
    <p:sldId id="281" r:id="rId6"/>
    <p:sldId id="292" r:id="rId7"/>
    <p:sldId id="279" r:id="rId8"/>
    <p:sldId id="269" r:id="rId9"/>
    <p:sldId id="275" r:id="rId10"/>
    <p:sldId id="289" r:id="rId11"/>
    <p:sldId id="270" r:id="rId12"/>
    <p:sldId id="282" r:id="rId13"/>
    <p:sldId id="277" r:id="rId14"/>
    <p:sldId id="262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Smith" initials="CS" lastIdx="1" clrIdx="0">
    <p:extLst>
      <p:ext uri="{19B8F6BF-5375-455C-9EA6-DF929625EA0E}">
        <p15:presenceInfo xmlns:p15="http://schemas.microsoft.com/office/powerpoint/2012/main" userId="3fb231c2200fe21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7291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5946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1890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8094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178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9508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0569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3879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1320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5238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176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752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bbc.co.uk/bitesize/articles/zjsnm39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www.youtube.com/watch?v=EgppUh8ukZ8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3/week-1-number-multiplication-division/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NFXWEXaCQw" TargetMode="External"/><Relationship Id="rId7" Type="http://schemas.openxmlformats.org/officeDocument/2006/relationships/image" Target="../media/image1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topmarks.co.uk/maths-games/hit-the-button" TargetMode="External"/><Relationship Id="rId5" Type="http://schemas.openxmlformats.org/officeDocument/2006/relationships/hyperlink" Target="https://play.ttrockstars.com/auth/school/student/78867" TargetMode="Externa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550528"/>
              </p:ext>
            </p:extLst>
          </p:nvPr>
        </p:nvGraphicFramePr>
        <p:xfrm>
          <a:off x="500136" y="475349"/>
          <a:ext cx="10217427" cy="67027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323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249830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225969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79305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93404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Autumn Block</a:t>
                      </a:r>
                    </a:p>
                    <a:p>
                      <a:r>
                        <a:rPr lang="en-GB" dirty="0"/>
                        <a:t>Multiplication and Division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Consolidate 2,4,8</a:t>
                      </a:r>
                    </a:p>
                    <a:p>
                      <a:r>
                        <a:rPr lang="en-GB" dirty="0"/>
                        <a:t>      Times Tables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Watch the White Rose video and pause to complete the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the Math’s Folder you will find a related White Rose sheet and extension sheets.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5888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Dictation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 sentence including spelling words, punctuation and grammar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Listen to the audio on this PPT</a:t>
                      </a:r>
                    </a:p>
                    <a:p>
                      <a:r>
                        <a:rPr lang="en-US" dirty="0"/>
                        <a:t>Write it.</a:t>
                      </a:r>
                    </a:p>
                    <a:p>
                      <a:r>
                        <a:rPr lang="en-US" dirty="0"/>
                        <a:t>Mark it using the PPT slide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16287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Grammar 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  Pronouns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  Follow the link and complete the tasks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Activity sheet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16287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‘The Twits’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Pre Reading-Task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Read or Listen to the chapter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‘The Wormy Spaghetti’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2329310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Science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Materials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Changing Materials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PPT</a:t>
                      </a:r>
                    </a:p>
                    <a:p>
                      <a:r>
                        <a:rPr lang="en-US" dirty="0"/>
                        <a:t>Activity sheet to complete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iSing</a:t>
                      </a:r>
                      <a:r>
                        <a:rPr lang="en-US" sz="2000" dirty="0"/>
                        <a:t> Pop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can be found either in emails sent or the ‘Whole School’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Wednesday  27</a:t>
            </a:r>
            <a:r>
              <a:rPr lang="en-GB" baseline="30000" dirty="0"/>
              <a:t>th</a:t>
            </a:r>
            <a:r>
              <a:rPr lang="en-GB" dirty="0"/>
              <a:t>    January 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555F091-1AE2-4470-8A46-953AA84FBF66}"/>
              </a:ext>
            </a:extLst>
          </p:cNvPr>
          <p:cNvSpPr txBox="1"/>
          <p:nvPr/>
        </p:nvSpPr>
        <p:spPr>
          <a:xfrm>
            <a:off x="4382429" y="167268"/>
            <a:ext cx="2107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Dictation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E1A153-0495-4F43-9188-06ED42D73D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9132" y="531423"/>
            <a:ext cx="2590800" cy="14954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32BE1B-534E-40C6-88B2-61E6995A92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557" y="2804685"/>
            <a:ext cx="2352675" cy="19335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D41853-9A4A-47D1-8109-9D0576B81D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37223" y="2804685"/>
            <a:ext cx="1790700" cy="20669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BF15E5D-7B5C-4216-86E7-982E054D45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68297" y="2878837"/>
            <a:ext cx="2371725" cy="17716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4B3DB2A-2ADF-4537-A146-96A742BB195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12934" y="2840823"/>
            <a:ext cx="2023195" cy="203080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BD1129B-628E-4EF7-9043-F5D8CA8E4DC3}"/>
              </a:ext>
            </a:extLst>
          </p:cNvPr>
          <p:cNvSpPr txBox="1"/>
          <p:nvPr/>
        </p:nvSpPr>
        <p:spPr>
          <a:xfrm>
            <a:off x="2173037" y="5791355"/>
            <a:ext cx="7504771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Do not go to the next slide until you have written and checked your sentence.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F6595D7-F4C5-4434-A1A0-214BA28BC66D}"/>
              </a:ext>
            </a:extLst>
          </p:cNvPr>
          <p:cNvSpPr txBox="1"/>
          <p:nvPr/>
        </p:nvSpPr>
        <p:spPr>
          <a:xfrm>
            <a:off x="342809" y="731642"/>
            <a:ext cx="42934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Click on the speaker to hear the sentence.</a:t>
            </a:r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3AA6F8DC-7389-469C-AC51-DC6191FE00CA}"/>
              </a:ext>
            </a:extLst>
          </p:cNvPr>
          <p:cNvSpPr/>
          <p:nvPr/>
        </p:nvSpPr>
        <p:spPr>
          <a:xfrm>
            <a:off x="4947015" y="1023946"/>
            <a:ext cx="978408" cy="484632"/>
          </a:xfrm>
          <a:prstGeom prst="rightArrow">
            <a:avLst>
              <a:gd name="adj1" fmla="val 40796"/>
              <a:gd name="adj2" fmla="val 5000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33294FB-84E1-4A0B-B289-970AFA25B8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229707" y="8319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69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CADEA0-8D80-4EF3-A95B-73E72DA3503F}"/>
              </a:ext>
            </a:extLst>
          </p:cNvPr>
          <p:cNvSpPr txBox="1"/>
          <p:nvPr/>
        </p:nvSpPr>
        <p:spPr>
          <a:xfrm>
            <a:off x="1607874" y="256918"/>
            <a:ext cx="67018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Mark your dictation and see where you need to make corrections. </a:t>
            </a:r>
          </a:p>
          <a:p>
            <a:r>
              <a:rPr lang="en-GB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1A7A78-09B5-4DF7-8E1A-06F0AF78C578}"/>
              </a:ext>
            </a:extLst>
          </p:cNvPr>
          <p:cNvSpPr txBox="1"/>
          <p:nvPr/>
        </p:nvSpPr>
        <p:spPr>
          <a:xfrm>
            <a:off x="241850" y="1305127"/>
            <a:ext cx="9433932" cy="156966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en-GB" sz="2400" dirty="0"/>
          </a:p>
          <a:p>
            <a:r>
              <a:rPr lang="en-GB" sz="2400" dirty="0"/>
              <a:t>‘Have you heard the good news about the children working so hard at home? ‘  asked the teacher.</a:t>
            </a:r>
          </a:p>
          <a:p>
            <a:endParaRPr lang="en-GB" sz="2400" dirty="0"/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95A5C8C1-4EC8-4F52-A470-C3F99F5EBD9F}"/>
              </a:ext>
            </a:extLst>
          </p:cNvPr>
          <p:cNvSpPr/>
          <p:nvPr/>
        </p:nvSpPr>
        <p:spPr>
          <a:xfrm>
            <a:off x="1661531" y="3155795"/>
            <a:ext cx="8976731" cy="2798956"/>
          </a:xfrm>
          <a:prstGeom prst="wedgeEllipseCallout">
            <a:avLst>
              <a:gd name="adj1" fmla="val -61661"/>
              <a:gd name="adj2" fmla="val 62042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u="sng" dirty="0"/>
              <a:t>Give yourself a tick for the following if correct: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/>
              <a:t>Correct spelling for : heard</a:t>
            </a:r>
            <a:endParaRPr lang="en-GB" dirty="0">
              <a:solidFill>
                <a:srgbClr val="FF0000"/>
              </a:solidFill>
            </a:endParaRP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/>
              <a:t>Inverted commas to show speech: ‘’      ‘’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1"/>
                </a:solidFill>
              </a:rPr>
              <a:t>Exclamation mark:    ?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1"/>
                </a:solidFill>
              </a:rPr>
              <a:t>Full stop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1"/>
                </a:solidFill>
              </a:rPr>
              <a:t>Neat joined handwriting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1030" name="Picture 6" descr="Red Checkmark Stock Illustrations – 6,286 Red Checkmark Stock  Illustrations, Vectors &amp; Clipart - Dreamstime">
            <a:extLst>
              <a:ext uri="{FF2B5EF4-FFF2-40B4-BE49-F238E27FC236}">
                <a16:creationId xmlns:a16="http://schemas.microsoft.com/office/drawing/2014/main" id="{CF40137B-3B00-4BBF-9B35-29444D0C5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5737" y="100506"/>
            <a:ext cx="2014413" cy="1631217"/>
          </a:xfrm>
          <a:prstGeom prst="rect">
            <a:avLst/>
          </a:prstGeom>
          <a:solidFill>
            <a:schemeClr val="bg2"/>
          </a:solidFill>
        </p:spPr>
      </p:pic>
    </p:spTree>
    <p:extLst>
      <p:ext uri="{BB962C8B-B14F-4D97-AF65-F5344CB8AC3E}">
        <p14:creationId xmlns:p14="http://schemas.microsoft.com/office/powerpoint/2010/main" val="1876730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A5A2A4E-1EFA-4960-907A-7D94C9C7C48C}"/>
              </a:ext>
            </a:extLst>
          </p:cNvPr>
          <p:cNvSpPr txBox="1"/>
          <p:nvPr/>
        </p:nvSpPr>
        <p:spPr>
          <a:xfrm>
            <a:off x="4527396" y="914400"/>
            <a:ext cx="2319454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Looking at Pronouns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56D344-792A-4280-8BCD-852DE2AA6570}"/>
              </a:ext>
            </a:extLst>
          </p:cNvPr>
          <p:cNvSpPr txBox="1"/>
          <p:nvPr/>
        </p:nvSpPr>
        <p:spPr>
          <a:xfrm>
            <a:off x="3406408" y="5758934"/>
            <a:ext cx="5140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https://www.bbc.co.uk/bitesize/articles/zjsnm39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251C91-6E99-4718-AE52-4B81621A4050}"/>
              </a:ext>
            </a:extLst>
          </p:cNvPr>
          <p:cNvSpPr txBox="1"/>
          <p:nvPr/>
        </p:nvSpPr>
        <p:spPr>
          <a:xfrm>
            <a:off x="1204332" y="1416205"/>
            <a:ext cx="87091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Have a pencil and paper ready.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Follow the link to watch the video clip and complete the tasks.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There is a sheet in the folder to complete and help you to practise using pronouns.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31DCC11-E469-4893-8DDF-A350C2D88C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1376" y="2673472"/>
            <a:ext cx="5291487" cy="258199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F98893B-FDF6-4B77-A360-181CF964A2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512" y="2517858"/>
            <a:ext cx="4183123" cy="2944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081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A59256-4194-4B19-9775-22908608D366}"/>
              </a:ext>
            </a:extLst>
          </p:cNvPr>
          <p:cNvSpPr txBox="1"/>
          <p:nvPr/>
        </p:nvSpPr>
        <p:spPr>
          <a:xfrm>
            <a:off x="2832409" y="880946"/>
            <a:ext cx="6858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Please read or listen to the audio of the next chapter in ‘The Twits’</a:t>
            </a:r>
          </a:p>
          <a:p>
            <a:r>
              <a:rPr lang="en-GB" dirty="0"/>
              <a:t>                            ‘The Wormy Spaghetti’</a:t>
            </a:r>
          </a:p>
          <a:p>
            <a:r>
              <a:rPr lang="en-GB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AA813F-9604-4424-B166-FA97C85636FE}"/>
              </a:ext>
            </a:extLst>
          </p:cNvPr>
          <p:cNvSpPr txBox="1"/>
          <p:nvPr/>
        </p:nvSpPr>
        <p:spPr>
          <a:xfrm>
            <a:off x="3328638" y="4695719"/>
            <a:ext cx="58655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The audio link is on the next slide with the starting point.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C27BC63-29B3-4E00-8F48-08669F044E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3786" y="1508259"/>
            <a:ext cx="4537849" cy="308665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F31A9F2-954B-458C-9CD2-2C7592CCA183}"/>
              </a:ext>
            </a:extLst>
          </p:cNvPr>
          <p:cNvSpPr txBox="1"/>
          <p:nvPr/>
        </p:nvSpPr>
        <p:spPr>
          <a:xfrm>
            <a:off x="735980" y="5475249"/>
            <a:ext cx="10537903" cy="64633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Jot down the ingredients that Mrs Twit put into her Spaghetti Dish.</a:t>
            </a:r>
          </a:p>
          <a:p>
            <a:r>
              <a:rPr lang="en-GB" dirty="0"/>
              <a:t>Keep your list for our TEAMS meeting tomorrow morning.</a:t>
            </a:r>
          </a:p>
        </p:txBody>
      </p:sp>
    </p:spTree>
    <p:extLst>
      <p:ext uri="{BB962C8B-B14F-4D97-AF65-F5344CB8AC3E}">
        <p14:creationId xmlns:p14="http://schemas.microsoft.com/office/powerpoint/2010/main" val="2309488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B56C15-1895-4747-BA3C-35D92B7D9D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08" r="13093"/>
          <a:stretch/>
        </p:blipFill>
        <p:spPr>
          <a:xfrm>
            <a:off x="256478" y="233444"/>
            <a:ext cx="7278158" cy="6624536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018145-00BD-49C5-86DC-A067F0C3804C}"/>
              </a:ext>
            </a:extLst>
          </p:cNvPr>
          <p:cNvSpPr txBox="1"/>
          <p:nvPr/>
        </p:nvSpPr>
        <p:spPr>
          <a:xfrm>
            <a:off x="6343650" y="3962400"/>
            <a:ext cx="5505814" cy="169040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The Twits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By Roald Dahl</a:t>
            </a:r>
          </a:p>
        </p:txBody>
      </p:sp>
      <p:pic>
        <p:nvPicPr>
          <p:cNvPr id="1026" name="Picture 2" descr="The Twits (Colour Edition): Amazon.co.uk: Dahl, Roald, Blake, Quentin:  9780141369341: Books">
            <a:extLst>
              <a:ext uri="{FF2B5EF4-FFF2-40B4-BE49-F238E27FC236}">
                <a16:creationId xmlns:a16="http://schemas.microsoft.com/office/drawing/2014/main" id="{B607445D-18BA-4E67-8F80-156743CE36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1" r="1" b="32120"/>
          <a:stretch/>
        </p:blipFill>
        <p:spPr bwMode="auto">
          <a:xfrm>
            <a:off x="7861610" y="177761"/>
            <a:ext cx="4330394" cy="3699492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3ABDCF-D649-48B2-855D-D525433B20A2}"/>
              </a:ext>
            </a:extLst>
          </p:cNvPr>
          <p:cNvSpPr txBox="1"/>
          <p:nvPr/>
        </p:nvSpPr>
        <p:spPr>
          <a:xfrm>
            <a:off x="6865433" y="5886062"/>
            <a:ext cx="5326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https://www.youtube.com/watch?v=EgppUh8ukZ8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56895E-E07C-486D-A602-4DC0F391339E}"/>
              </a:ext>
            </a:extLst>
          </p:cNvPr>
          <p:cNvSpPr txBox="1"/>
          <p:nvPr/>
        </p:nvSpPr>
        <p:spPr>
          <a:xfrm>
            <a:off x="8894738" y="6372021"/>
            <a:ext cx="1594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Audio Book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A91202-41C3-4D9F-9B01-85B985F24A6F}"/>
              </a:ext>
            </a:extLst>
          </p:cNvPr>
          <p:cNvSpPr txBox="1"/>
          <p:nvPr/>
        </p:nvSpPr>
        <p:spPr>
          <a:xfrm>
            <a:off x="5988204" y="4326673"/>
            <a:ext cx="1873405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Wormy Spaghetti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9:31</a:t>
            </a:r>
          </a:p>
        </p:txBody>
      </p:sp>
    </p:spTree>
    <p:extLst>
      <p:ext uri="{BB962C8B-B14F-4D97-AF65-F5344CB8AC3E}">
        <p14:creationId xmlns:p14="http://schemas.microsoft.com/office/powerpoint/2010/main" val="2930239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3127446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 Consolidate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2,4,8 Times Tables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7839629-B37A-4583-8D84-EBEA818FE4DC}"/>
              </a:ext>
            </a:extLst>
          </p:cNvPr>
          <p:cNvSpPr txBox="1"/>
          <p:nvPr/>
        </p:nvSpPr>
        <p:spPr>
          <a:xfrm>
            <a:off x="4492389" y="3548069"/>
            <a:ext cx="7633481" cy="59093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https://whiterosemaths.com/homelearning/year-3/week-1-number-multiplication-division/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0983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F865EFF-B234-480F-8351-2F6C4B8C3B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414" y="3267294"/>
            <a:ext cx="4801183" cy="270067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A46C2-422D-4A47-BA24-24D74ACB2499}"/>
              </a:ext>
            </a:extLst>
          </p:cNvPr>
          <p:cNvSpPr txBox="1"/>
          <p:nvPr/>
        </p:nvSpPr>
        <p:spPr>
          <a:xfrm>
            <a:off x="896414" y="6150226"/>
            <a:ext cx="5113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https://www.youtube.com/watch?v=SNFXWEXaCQw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8x table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67276B-3D63-4C62-A922-B31C2DDE1A39}"/>
              </a:ext>
            </a:extLst>
          </p:cNvPr>
          <p:cNvSpPr txBox="1"/>
          <p:nvPr/>
        </p:nvSpPr>
        <p:spPr>
          <a:xfrm>
            <a:off x="6548554" y="6152027"/>
            <a:ext cx="5643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https://www.topmarks.co.uk/maths-games/hit-the-button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53F227-E8FD-4EE3-90DB-8EDFFA5AD8A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3160" y="3241210"/>
            <a:ext cx="4370549" cy="2824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77E149-B849-4EDB-9F46-A366049BF4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392" y="2736509"/>
            <a:ext cx="5815445" cy="36781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C70162B-7434-4AC3-8A96-679CEDB499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2805" y="3182463"/>
            <a:ext cx="5073788" cy="323219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908DC98-4159-4467-AD53-A2B19BD56191}"/>
              </a:ext>
            </a:extLst>
          </p:cNvPr>
          <p:cNvSpPr txBox="1"/>
          <p:nvPr/>
        </p:nvSpPr>
        <p:spPr>
          <a:xfrm>
            <a:off x="4211072" y="8968"/>
            <a:ext cx="2803045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Changing Materials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825D9C-D198-4624-9B00-891AFA3C503F}"/>
              </a:ext>
            </a:extLst>
          </p:cNvPr>
          <p:cNvSpPr txBox="1"/>
          <p:nvPr/>
        </p:nvSpPr>
        <p:spPr>
          <a:xfrm>
            <a:off x="423746" y="626218"/>
            <a:ext cx="109880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Materials and their properties has been covered previously in year 2  . Changing materials is a continuation of this topic before we start the topic of rocks , soils and fossils. </a:t>
            </a:r>
          </a:p>
          <a:p>
            <a:r>
              <a:rPr lang="en-GB" dirty="0"/>
              <a:t>                                                             </a:t>
            </a:r>
            <a:r>
              <a:rPr lang="en-GB" b="1" dirty="0"/>
              <a:t>You will find:</a:t>
            </a:r>
          </a:p>
          <a:p>
            <a:pPr marL="1706563" indent="-285750">
              <a:buFont typeface="Wingdings" panose="05000000000000000000" pitchFamily="2" charset="2"/>
              <a:buChar char="Ø"/>
            </a:pPr>
            <a:r>
              <a:rPr lang="en-GB" dirty="0"/>
              <a:t>A  PPT about materials to recap on vocabulary and types of materials</a:t>
            </a:r>
          </a:p>
          <a:p>
            <a:pPr marL="1706563" indent="-285750">
              <a:buFont typeface="Wingdings" panose="05000000000000000000" pitchFamily="2" charset="2"/>
              <a:buChar char="Ø"/>
            </a:pPr>
            <a:r>
              <a:rPr lang="en-GB" dirty="0"/>
              <a:t>A PPT  about changing materials</a:t>
            </a:r>
          </a:p>
          <a:p>
            <a:pPr marL="1706563" indent="-285750">
              <a:buFont typeface="Wingdings" panose="05000000000000000000" pitchFamily="2" charset="2"/>
              <a:buChar char="Ø"/>
            </a:pPr>
            <a:r>
              <a:rPr lang="en-GB" dirty="0"/>
              <a:t>Activity Sheets to complete</a:t>
            </a:r>
          </a:p>
        </p:txBody>
      </p:sp>
    </p:spTree>
    <p:extLst>
      <p:ext uri="{BB962C8B-B14F-4D97-AF65-F5344CB8AC3E}">
        <p14:creationId xmlns:p14="http://schemas.microsoft.com/office/powerpoint/2010/main" val="144442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667</Words>
  <Application>Microsoft Office PowerPoint</Application>
  <PresentationFormat>Widescreen</PresentationFormat>
  <Paragraphs>107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Abadi</vt:lpstr>
      <vt:lpstr>Arial</vt:lpstr>
      <vt:lpstr>Calibri</vt:lpstr>
      <vt:lpstr>Calibri Light</vt:lpstr>
      <vt:lpstr>Comic Sans MS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31</cp:revision>
  <dcterms:created xsi:type="dcterms:W3CDTF">2021-01-18T13:04:00Z</dcterms:created>
  <dcterms:modified xsi:type="dcterms:W3CDTF">2021-01-26T14:51:09Z</dcterms:modified>
</cp:coreProperties>
</file>