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69" r:id="rId16"/>
    <p:sldId id="270" r:id="rId17"/>
    <p:sldId id="271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085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372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22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944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669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192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877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801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247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633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C22F5-3FC6-4DCD-AFB7-37ADC075B858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616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C22F5-3FC6-4DCD-AFB7-37ADC075B858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1B4B34-E09A-4BCF-9E8F-F48A37C56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729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144" y="0"/>
            <a:ext cx="90677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2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2542" y="0"/>
            <a:ext cx="89669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820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9329" y="0"/>
            <a:ext cx="9353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781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2771" y="0"/>
            <a:ext cx="84264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062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0773" y="0"/>
            <a:ext cx="90104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91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7902" y="0"/>
            <a:ext cx="89161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6204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6360" y="0"/>
            <a:ext cx="90992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0078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7055" y="0"/>
            <a:ext cx="89778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094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2942" y="0"/>
            <a:ext cx="92261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9327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8653" y="0"/>
            <a:ext cx="92346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2353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3414" y="0"/>
            <a:ext cx="90651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272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9595" y="0"/>
            <a:ext cx="90728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6451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517438" y="0"/>
            <a:ext cx="91571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4246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6035" y="0"/>
            <a:ext cx="91599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845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4995" y="0"/>
            <a:ext cx="90220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8203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9690" y="0"/>
            <a:ext cx="95326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712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3027" y="0"/>
            <a:ext cx="91859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9715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930874" y="5000369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 example and a guide to the big write can be found on the website. </a:t>
            </a:r>
            <a:endParaRPr lang="en-GB" sz="2800" dirty="0"/>
          </a:p>
        </p:txBody>
      </p:sp>
      <p:pic>
        <p:nvPicPr>
          <p:cNvPr id="7" name="Picture 4" descr="Travellers' Times Big Creative Writing &amp; Poetry Competition | Travellers  Tim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321" y="595194"/>
            <a:ext cx="3376797" cy="1772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7835" y="3155253"/>
            <a:ext cx="1082451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You have been given the opportunity to design your very own park. What 5 things / pieces of equipment would you choose to put in your park?</a:t>
            </a:r>
          </a:p>
          <a:p>
            <a:r>
              <a:rPr lang="en-GB" sz="2800" dirty="0" smtClean="0"/>
              <a:t> </a:t>
            </a:r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6241215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uper Work Super Hero Teacher Feedback Stamp - Simply Stam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147" y="378940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0691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</Words>
  <Application>Microsoft Office PowerPoint</Application>
  <PresentationFormat>Widescreen</PresentationFormat>
  <Paragraphs>10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3</cp:revision>
  <dcterms:created xsi:type="dcterms:W3CDTF">2021-01-25T12:54:07Z</dcterms:created>
  <dcterms:modified xsi:type="dcterms:W3CDTF">2021-02-02T11:35:16Z</dcterms:modified>
</cp:coreProperties>
</file>