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0" r:id="rId3"/>
    <p:sldId id="285" r:id="rId4"/>
    <p:sldId id="269" r:id="rId5"/>
    <p:sldId id="274" r:id="rId6"/>
    <p:sldId id="289" r:id="rId7"/>
    <p:sldId id="270" r:id="rId8"/>
    <p:sldId id="281" r:id="rId9"/>
    <p:sldId id="291" r:id="rId10"/>
    <p:sldId id="292" r:id="rId11"/>
    <p:sldId id="277" r:id="rId12"/>
    <p:sldId id="262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65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36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748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329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44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38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39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8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621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329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257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455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85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classroom.thenational.academy/lessons/to-introduce-apostrophes-for-singular-possession-6wr66d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vimeo.com/499227948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play.ttrockstars.com/auth/school/student/78867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twinkl.co.uk/go" TargetMode="Externa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programmes/p06m0n9h" TargetMode="External"/><Relationship Id="rId7" Type="http://schemas.openxmlformats.org/officeDocument/2006/relationships/hyperlink" Target="https://www.youtube.com/watch?v=hKFV9IquMXA" TargetMode="External"/><Relationship Id="rId2" Type="http://schemas.openxmlformats.org/officeDocument/2006/relationships/hyperlink" Target="https://www.bbc.co.uk/programmes/p06m0nd5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bbc.co.uk/newsround/47979998" TargetMode="External"/><Relationship Id="rId5" Type="http://schemas.openxmlformats.org/officeDocument/2006/relationships/hyperlink" Target="https://www.bbc.co.uk/programmes/p06bsx63" TargetMode="External"/><Relationship Id="rId4" Type="http://schemas.openxmlformats.org/officeDocument/2006/relationships/hyperlink" Target="https://www.bbc.co.uk/programmes/p06bsx6t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mailto:teacher@kingslandengland.hereford.sch.uk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967567A-65EF-4D29-8592-92AB5CD2EC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384437"/>
              </p:ext>
            </p:extLst>
          </p:nvPr>
        </p:nvGraphicFramePr>
        <p:xfrm>
          <a:off x="486888" y="475349"/>
          <a:ext cx="10230675" cy="63416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5386">
                  <a:extLst>
                    <a:ext uri="{9D8B030D-6E8A-4147-A177-3AD203B41FA5}">
                      <a16:colId xmlns:a16="http://schemas.microsoft.com/office/drawing/2014/main" val="909745361"/>
                    </a:ext>
                  </a:extLst>
                </a:gridCol>
                <a:gridCol w="2252747">
                  <a:extLst>
                    <a:ext uri="{9D8B030D-6E8A-4147-A177-3AD203B41FA5}">
                      <a16:colId xmlns:a16="http://schemas.microsoft.com/office/drawing/2014/main" val="3760883491"/>
                    </a:ext>
                  </a:extLst>
                </a:gridCol>
                <a:gridCol w="2228855">
                  <a:extLst>
                    <a:ext uri="{9D8B030D-6E8A-4147-A177-3AD203B41FA5}">
                      <a16:colId xmlns:a16="http://schemas.microsoft.com/office/drawing/2014/main" val="1791884129"/>
                    </a:ext>
                  </a:extLst>
                </a:gridCol>
                <a:gridCol w="3383687">
                  <a:extLst>
                    <a:ext uri="{9D8B030D-6E8A-4147-A177-3AD203B41FA5}">
                      <a16:colId xmlns:a16="http://schemas.microsoft.com/office/drawing/2014/main" val="1377707245"/>
                    </a:ext>
                  </a:extLst>
                </a:gridCol>
              </a:tblGrid>
              <a:tr h="420396">
                <a:tc>
                  <a:txBody>
                    <a:bodyPr/>
                    <a:lstStyle/>
                    <a:p>
                      <a:r>
                        <a:rPr lang="en-GB" dirty="0"/>
                        <a:t>Subject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Subject/Website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Topic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Activity/ Instruction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2989391"/>
                  </a:ext>
                </a:extLst>
              </a:tr>
              <a:tr h="1270280">
                <a:tc>
                  <a:txBody>
                    <a:bodyPr/>
                    <a:lstStyle/>
                    <a:p>
                      <a:r>
                        <a:rPr lang="en-GB" dirty="0"/>
                        <a:t>Maths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White Rose </a:t>
                      </a:r>
                    </a:p>
                    <a:p>
                      <a:r>
                        <a:rPr lang="en-GB" dirty="0"/>
                        <a:t>Year 3 Spring Block </a:t>
                      </a:r>
                    </a:p>
                    <a:p>
                      <a:r>
                        <a:rPr lang="en-GB" dirty="0"/>
                        <a:t>Money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  Give Change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White Rose Teaching Video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Related worksheets in today’s folder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 Twinkle Go!</a:t>
                      </a:r>
                      <a:endParaRPr lang="en-US" dirty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0158882"/>
                  </a:ext>
                </a:extLst>
              </a:tr>
              <a:tr h="461300">
                <a:tc gridSpan="4">
                  <a:txBody>
                    <a:bodyPr/>
                    <a:lstStyle/>
                    <a:p>
                      <a:r>
                        <a:rPr lang="en-US" dirty="0"/>
                        <a:t> </a:t>
                      </a:r>
                      <a:r>
                        <a:rPr lang="en-US" dirty="0" err="1"/>
                        <a:t>Numberocks</a:t>
                      </a:r>
                      <a:r>
                        <a:rPr lang="en-US" dirty="0"/>
                        <a:t>  , TTR and Twinkle Go songs and games.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8644491"/>
                  </a:ext>
                </a:extLst>
              </a:tr>
              <a:tr h="683996">
                <a:tc>
                  <a:txBody>
                    <a:bodyPr/>
                    <a:lstStyle/>
                    <a:p>
                      <a:r>
                        <a:rPr lang="en-US" dirty="0"/>
                        <a:t>English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Grammar</a:t>
                      </a:r>
                    </a:p>
                    <a:p>
                      <a:r>
                        <a:rPr lang="en-US" sz="160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A</a:t>
                      </a:r>
                      <a:r>
                        <a:rPr lang="en-US" b="0" dirty="0"/>
                        <a:t>postrophe to show possession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Video Clip</a:t>
                      </a:r>
                    </a:p>
                    <a:p>
                      <a:r>
                        <a:rPr lang="en-US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7132898"/>
                  </a:ext>
                </a:extLst>
              </a:tr>
              <a:tr h="708072">
                <a:tc>
                  <a:txBody>
                    <a:bodyPr/>
                    <a:lstStyle/>
                    <a:p>
                      <a:r>
                        <a:rPr lang="en-US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Written task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 Apostrophe Practice 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  PPT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1006576"/>
                  </a:ext>
                </a:extLst>
              </a:tr>
              <a:tr h="708072">
                <a:tc>
                  <a:txBody>
                    <a:bodyPr/>
                    <a:lstStyle/>
                    <a:p>
                      <a:r>
                        <a:rPr lang="en-US" dirty="0"/>
                        <a:t>Topic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Climate Change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  Plastic , what can we do?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 PPT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Video links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Twinkle GO! 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7107258"/>
                  </a:ext>
                </a:extLst>
              </a:tr>
              <a:tr h="708072">
                <a:tc>
                  <a:txBody>
                    <a:bodyPr/>
                    <a:lstStyle/>
                    <a:p>
                      <a:r>
                        <a:rPr lang="en-US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US" dirty="0"/>
                        <a:t>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0981226"/>
                  </a:ext>
                </a:extLst>
              </a:tr>
              <a:tr h="708072">
                <a:tc>
                  <a:txBody>
                    <a:bodyPr/>
                    <a:lstStyle/>
                    <a:p>
                      <a:r>
                        <a:rPr lang="en-US" dirty="0"/>
                        <a:t>Worship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err="1"/>
                        <a:t>Mr</a:t>
                      </a:r>
                      <a:r>
                        <a:rPr lang="en-US" sz="1800" dirty="0"/>
                        <a:t> Debenham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Live Worship</a:t>
                      </a:r>
                    </a:p>
                    <a:p>
                      <a:r>
                        <a:rPr lang="en-US" dirty="0"/>
                        <a:t>On TEAMS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Links were e mailed out or can be found on the school website.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6137581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A6748567-6D2B-4A3A-85CD-633C9CDB100D}"/>
              </a:ext>
            </a:extLst>
          </p:cNvPr>
          <p:cNvSpPr txBox="1"/>
          <p:nvPr/>
        </p:nvSpPr>
        <p:spPr>
          <a:xfrm>
            <a:off x="2491408" y="106017"/>
            <a:ext cx="88922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An Outline of Today’s Work         </a:t>
            </a:r>
            <a:r>
              <a:rPr lang="en-GB" b="1" dirty="0"/>
              <a:t>Tuesday  2</a:t>
            </a:r>
            <a:r>
              <a:rPr lang="en-GB" b="1" baseline="30000" dirty="0"/>
              <a:t>nd</a:t>
            </a:r>
            <a:r>
              <a:rPr lang="en-GB" b="1" dirty="0"/>
              <a:t> March 2021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0315233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FA72843-8F84-4267-9B97-438570471FB9}"/>
              </a:ext>
            </a:extLst>
          </p:cNvPr>
          <p:cNvSpPr txBox="1"/>
          <p:nvPr/>
        </p:nvSpPr>
        <p:spPr>
          <a:xfrm>
            <a:off x="3105614" y="607001"/>
            <a:ext cx="5965903" cy="40011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000" dirty="0"/>
              <a:t>Apostrophe for singular possession</a:t>
            </a:r>
            <a:endParaRPr lang="en-GB" sz="36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3BF1DD8-F53E-475C-A96A-D2A8B98682C0}"/>
              </a:ext>
            </a:extLst>
          </p:cNvPr>
          <p:cNvSpPr txBox="1"/>
          <p:nvPr/>
        </p:nvSpPr>
        <p:spPr>
          <a:xfrm>
            <a:off x="2531284" y="3736709"/>
            <a:ext cx="6902688" cy="92333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National Oak: </a:t>
            </a:r>
            <a:r>
              <a:rPr lang="en-GB" b="0" i="0" dirty="0">
                <a:solidFill>
                  <a:srgbClr val="434343"/>
                </a:solidFill>
                <a:effectLst/>
                <a:latin typeface="Open Sans" panose="020B0606030504020204" pitchFamily="34" charset="0"/>
                <a:hlinkClick r:id="rId2"/>
              </a:rPr>
              <a:t>https://classroom.thenational.academy/lessons/to-introduce-apostrophes-for-singular-possession-6wr66d</a:t>
            </a:r>
            <a:r>
              <a:rPr lang="en-GB" dirty="0">
                <a:hlinkClick r:id="rId2"/>
              </a:rPr>
              <a:t>  </a:t>
            </a:r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AA45F7D-6084-4B8F-A6D5-19998FFDA135}"/>
              </a:ext>
            </a:extLst>
          </p:cNvPr>
          <p:cNvSpPr txBox="1"/>
          <p:nvPr/>
        </p:nvSpPr>
        <p:spPr>
          <a:xfrm>
            <a:off x="1271239" y="1828630"/>
            <a:ext cx="90659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  You will need a pencil and paper to complete the tasks on the video.</a:t>
            </a:r>
          </a:p>
        </p:txBody>
      </p:sp>
    </p:spTree>
    <p:extLst>
      <p:ext uri="{BB962C8B-B14F-4D97-AF65-F5344CB8AC3E}">
        <p14:creationId xmlns:p14="http://schemas.microsoft.com/office/powerpoint/2010/main" val="3982091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BD3DB88-2FCD-4C6D-A2B8-9873ECA81F3E}"/>
              </a:ext>
            </a:extLst>
          </p:cNvPr>
          <p:cNvSpPr txBox="1"/>
          <p:nvPr/>
        </p:nvSpPr>
        <p:spPr>
          <a:xfrm>
            <a:off x="2051824" y="2505670"/>
            <a:ext cx="779470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Next, follow the PPT in the folder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Write the sentences in your exercise book or on lined paper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They need to be full sentences and neatly written with correct punctuation </a:t>
            </a:r>
          </a:p>
        </p:txBody>
      </p:sp>
    </p:spTree>
    <p:extLst>
      <p:ext uri="{BB962C8B-B14F-4D97-AF65-F5344CB8AC3E}">
        <p14:creationId xmlns:p14="http://schemas.microsoft.com/office/powerpoint/2010/main" val="29506260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ar: 5 Points 3">
            <a:extLst>
              <a:ext uri="{FF2B5EF4-FFF2-40B4-BE49-F238E27FC236}">
                <a16:creationId xmlns:a16="http://schemas.microsoft.com/office/drawing/2014/main" id="{98AF23E8-310B-4D8E-83E4-8C870CBA18FB}"/>
              </a:ext>
            </a:extLst>
          </p:cNvPr>
          <p:cNvSpPr/>
          <p:nvPr/>
        </p:nvSpPr>
        <p:spPr>
          <a:xfrm>
            <a:off x="425605" y="407018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F077CFF-B84F-4BEB-9664-41F60D438E3A}"/>
              </a:ext>
            </a:extLst>
          </p:cNvPr>
          <p:cNvSpPr txBox="1"/>
          <p:nvPr/>
        </p:nvSpPr>
        <p:spPr>
          <a:xfrm>
            <a:off x="4259766" y="2854712"/>
            <a:ext cx="38137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accent2">
                    <a:lumMod val="75000"/>
                  </a:schemeClr>
                </a:solidFill>
              </a:rPr>
              <a:t>    Super Work! </a:t>
            </a:r>
          </a:p>
          <a:p>
            <a:pPr algn="ctr"/>
            <a:r>
              <a:rPr lang="en-GB" dirty="0"/>
              <a:t>Have a short break and then start on the English Tasks.</a:t>
            </a:r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A31160B6-312D-486E-B0C8-7289AC88ACA7}"/>
              </a:ext>
            </a:extLst>
          </p:cNvPr>
          <p:cNvSpPr/>
          <p:nvPr/>
        </p:nvSpPr>
        <p:spPr>
          <a:xfrm>
            <a:off x="8073483" y="3111190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044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CDF695-2724-445D-B22C-04BED297D6A0}"/>
              </a:ext>
            </a:extLst>
          </p:cNvPr>
          <p:cNvSpPr txBox="1"/>
          <p:nvPr/>
        </p:nvSpPr>
        <p:spPr>
          <a:xfrm>
            <a:off x="1027886" y="1797044"/>
            <a:ext cx="2878175" cy="269689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                                 </a:t>
            </a:r>
            <a:r>
              <a:rPr kumimoji="0" lang="en-US" sz="33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Maths</a:t>
            </a: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Give Change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3300" b="1" dirty="0">
                <a:solidFill>
                  <a:srgbClr val="FFFFFF"/>
                </a:solidFill>
                <a:latin typeface="Calibri Light" panose="020F0302020204030204"/>
              </a:rPr>
              <a:t> </a:t>
            </a:r>
            <a:endParaRPr kumimoji="0" lang="en-US" sz="33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3300" b="1" dirty="0">
                <a:solidFill>
                  <a:srgbClr val="FFFFFF"/>
                </a:solidFill>
                <a:latin typeface="Calibri Light" panose="020F0302020204030204"/>
              </a:rPr>
              <a:t>  </a:t>
            </a:r>
            <a:endParaRPr kumimoji="0" lang="en-US" sz="33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A6D35C-3822-4D9C-9778-D8A34F0936C6}"/>
              </a:ext>
            </a:extLst>
          </p:cNvPr>
          <p:cNvSpPr txBox="1"/>
          <p:nvPr/>
        </p:nvSpPr>
        <p:spPr>
          <a:xfrm>
            <a:off x="5149658" y="1970175"/>
            <a:ext cx="6769100" cy="1472580"/>
          </a:xfrm>
          <a:prstGeom prst="rect">
            <a:avLst/>
          </a:prstGeom>
          <a:noFill/>
        </p:spPr>
        <p:txBody>
          <a:bodyPr wrap="square" rtlCol="0" anchor="t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Follow this link to the White Rose website to watch the video clip and pause to complete the activities. Have paper, a pencil and rubber ready to jot down your answers.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09087ED-1BC5-4EF1-9482-802A4C27DB76}"/>
              </a:ext>
            </a:extLst>
          </p:cNvPr>
          <p:cNvSpPr txBox="1"/>
          <p:nvPr/>
        </p:nvSpPr>
        <p:spPr>
          <a:xfrm>
            <a:off x="4526990" y="4222350"/>
            <a:ext cx="5267093" cy="13708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 rtlCol="0" anchor="t">
            <a:norm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You will find related White Rose Sheets and Extension sheets in the folder.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2CACE69-8A32-4634-ADE0-DEAC7607E9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0695" y="128410"/>
            <a:ext cx="7804936" cy="127786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20B876E-2704-442B-A09A-FCDA7C04B30D}"/>
              </a:ext>
            </a:extLst>
          </p:cNvPr>
          <p:cNvSpPr txBox="1"/>
          <p:nvPr/>
        </p:nvSpPr>
        <p:spPr>
          <a:xfrm>
            <a:off x="4829843" y="3442755"/>
            <a:ext cx="3793162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hlinkClick r:id="rId3"/>
              </a:rPr>
              <a:t>https://vimeo.com/499227948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39968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EAD99A87-D640-48CF-B6B1-BE3B37D2111F}"/>
              </a:ext>
            </a:extLst>
          </p:cNvPr>
          <p:cNvSpPr txBox="1"/>
          <p:nvPr/>
        </p:nvSpPr>
        <p:spPr>
          <a:xfrm>
            <a:off x="970716" y="5250953"/>
            <a:ext cx="13492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8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AC9747-DD41-4BD2-94A9-CF9A27D66698}"/>
              </a:ext>
            </a:extLst>
          </p:cNvPr>
          <p:cNvSpPr txBox="1"/>
          <p:nvPr/>
        </p:nvSpPr>
        <p:spPr>
          <a:xfrm>
            <a:off x="5697597" y="169221"/>
            <a:ext cx="1911927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Times Tables Rock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003C155-7C7D-42CB-86A6-6F2243EF30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5151" y="707774"/>
            <a:ext cx="10236820" cy="1251547"/>
          </a:xfrm>
          <a:prstGeom prst="rect">
            <a:avLst/>
          </a:prstGeom>
        </p:spPr>
      </p:pic>
      <p:sp>
        <p:nvSpPr>
          <p:cNvPr id="11" name="Arrow: Right 10">
            <a:extLst>
              <a:ext uri="{FF2B5EF4-FFF2-40B4-BE49-F238E27FC236}">
                <a16:creationId xmlns:a16="http://schemas.microsoft.com/office/drawing/2014/main" id="{2123099F-39F6-4B5C-BC55-1B0E70FCF8B5}"/>
              </a:ext>
            </a:extLst>
          </p:cNvPr>
          <p:cNvSpPr/>
          <p:nvPr/>
        </p:nvSpPr>
        <p:spPr>
          <a:xfrm rot="1118204">
            <a:off x="1501932" y="1502468"/>
            <a:ext cx="2754352" cy="839770"/>
          </a:xfrm>
          <a:prstGeom prst="right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8DFFF81-7A98-4C79-836D-22A326FA1CD3}"/>
              </a:ext>
            </a:extLst>
          </p:cNvPr>
          <p:cNvSpPr txBox="1"/>
          <p:nvPr/>
        </p:nvSpPr>
        <p:spPr>
          <a:xfrm>
            <a:off x="4285500" y="2235489"/>
            <a:ext cx="596590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https://play.ttrockstars.com/auth/school/student/78867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24DB10F-B00C-4196-997F-91D4816B4F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99561" y="3423229"/>
            <a:ext cx="2914650" cy="155257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D16F9B1-1C75-422E-AE63-4C00F42257A6}"/>
              </a:ext>
            </a:extLst>
          </p:cNvPr>
          <p:cNvSpPr txBox="1"/>
          <p:nvPr/>
        </p:nvSpPr>
        <p:spPr>
          <a:xfrm>
            <a:off x="3779420" y="5648972"/>
            <a:ext cx="63589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Use your login details to access money resources and activities.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94B6D2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                       PINCODE: QC3571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DD9CF3C-72BA-4BB8-9696-E9C3906B6708}"/>
              </a:ext>
            </a:extLst>
          </p:cNvPr>
          <p:cNvSpPr txBox="1"/>
          <p:nvPr/>
        </p:nvSpPr>
        <p:spPr>
          <a:xfrm>
            <a:off x="4867859" y="5260055"/>
            <a:ext cx="48011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/>
                <a:ea typeface="+mn-ea"/>
                <a:cs typeface="+mn-cs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https://www.twinkl.co.uk/go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604567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50528A1-AD30-422E-8747-BA43C3B6FDB3}"/>
              </a:ext>
            </a:extLst>
          </p:cNvPr>
          <p:cNvSpPr/>
          <p:nvPr/>
        </p:nvSpPr>
        <p:spPr>
          <a:xfrm>
            <a:off x="1304693" y="1750741"/>
            <a:ext cx="10158761" cy="3780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latin typeface="Abadi" panose="020B0604020104020204" pitchFamily="34" charset="0"/>
              </a:rPr>
              <a:t>Have a lunch break!</a:t>
            </a:r>
          </a:p>
        </p:txBody>
      </p:sp>
    </p:spTree>
    <p:extLst>
      <p:ext uri="{BB962C8B-B14F-4D97-AF65-F5344CB8AC3E}">
        <p14:creationId xmlns:p14="http://schemas.microsoft.com/office/powerpoint/2010/main" val="2134920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Freeform: Shape 70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6" name="Picture 2" descr="earth in hands png file - hand holding earth PNG image with transparent  background | TOPpng">
            <a:extLst>
              <a:ext uri="{FF2B5EF4-FFF2-40B4-BE49-F238E27FC236}">
                <a16:creationId xmlns:a16="http://schemas.microsoft.com/office/drawing/2014/main" id="{7D1F5252-0382-4744-8B78-0C132D7DA11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1" r="1000" b="-2"/>
          <a:stretch/>
        </p:blipFill>
        <p:spPr bwMode="auto">
          <a:xfrm>
            <a:off x="2" y="-2"/>
            <a:ext cx="5051115" cy="5248896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0" y="0"/>
                </a:moveTo>
                <a:lnTo>
                  <a:pt x="4400491" y="0"/>
                </a:lnTo>
                <a:lnTo>
                  <a:pt x="4484766" y="76595"/>
                </a:lnTo>
                <a:cubicBezTo>
                  <a:pt x="5076107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B38D47-0462-4677-8005-CCB33CF70E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7690" y="199823"/>
            <a:ext cx="6012964" cy="1419769"/>
          </a:xfrm>
        </p:spPr>
        <p:txBody>
          <a:bodyPr anchor="t">
            <a:noAutofit/>
          </a:bodyPr>
          <a:lstStyle/>
          <a:p>
            <a:pPr marL="0" indent="0" algn="ctr">
              <a:buNone/>
            </a:pPr>
            <a:r>
              <a:rPr lang="en-GB" dirty="0"/>
              <a:t>Climate Change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AD3549C-34C9-459F-9B5E-FB6A60D7BD83}"/>
              </a:ext>
            </a:extLst>
          </p:cNvPr>
          <p:cNvSpPr txBox="1"/>
          <p:nvPr/>
        </p:nvSpPr>
        <p:spPr>
          <a:xfrm>
            <a:off x="6582782" y="3415951"/>
            <a:ext cx="4405960" cy="830997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 On the following slide there are a selection of short clips  to watch.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CDE66A5-29EE-4C7F-881A-37C147546A70}"/>
              </a:ext>
            </a:extLst>
          </p:cNvPr>
          <p:cNvSpPr txBox="1"/>
          <p:nvPr/>
        </p:nvSpPr>
        <p:spPr>
          <a:xfrm>
            <a:off x="3516982" y="6149134"/>
            <a:ext cx="37133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‘Twinkle Go’ Pin code: HI 0871</a:t>
            </a:r>
            <a:endParaRPr lang="en-GB" sz="28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C45296B-E811-40B4-A62E-C26FE8CD50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0471" y="1445782"/>
            <a:ext cx="5267401" cy="969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8925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91245B7-206E-4F04-A6D5-1437179813BF}"/>
              </a:ext>
            </a:extLst>
          </p:cNvPr>
          <p:cNvSpPr txBox="1"/>
          <p:nvPr/>
        </p:nvSpPr>
        <p:spPr>
          <a:xfrm>
            <a:off x="645992" y="388238"/>
            <a:ext cx="49973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Fishing Nets</a:t>
            </a:r>
          </a:p>
          <a:p>
            <a:r>
              <a:rPr lang="en-GB" dirty="0">
                <a:hlinkClick r:id="rId2"/>
              </a:rPr>
              <a:t>https://www.bbc.co.uk/programmes/p06m0nd5</a:t>
            </a: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E690EC8-7A6D-4D63-B154-8ED0F5968E15}"/>
              </a:ext>
            </a:extLst>
          </p:cNvPr>
          <p:cNvSpPr txBox="1"/>
          <p:nvPr/>
        </p:nvSpPr>
        <p:spPr>
          <a:xfrm>
            <a:off x="712381" y="1533320"/>
            <a:ext cx="5167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No Plastic Straws</a:t>
            </a:r>
          </a:p>
          <a:p>
            <a:r>
              <a:rPr lang="en-GB" dirty="0">
                <a:hlinkClick r:id="rId3"/>
              </a:rPr>
              <a:t>https://www.bbc.co.uk/programmes/p06m0n9h</a:t>
            </a: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5E218C-D0D6-4628-A4B0-1A414AC341BF}"/>
              </a:ext>
            </a:extLst>
          </p:cNvPr>
          <p:cNvSpPr txBox="1"/>
          <p:nvPr/>
        </p:nvSpPr>
        <p:spPr>
          <a:xfrm>
            <a:off x="645992" y="2516982"/>
            <a:ext cx="70600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Reuse coffee cups and bottles</a:t>
            </a:r>
          </a:p>
          <a:p>
            <a:r>
              <a:rPr lang="en-GB" dirty="0">
                <a:hlinkClick r:id="rId4"/>
              </a:rPr>
              <a:t>https://www.bbc.co.uk/programmes/p06bsx6t</a:t>
            </a:r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2DADB01-3713-41DD-A98E-33800A6D16C8}"/>
              </a:ext>
            </a:extLst>
          </p:cNvPr>
          <p:cNvSpPr txBox="1"/>
          <p:nvPr/>
        </p:nvSpPr>
        <p:spPr>
          <a:xfrm>
            <a:off x="645992" y="3445397"/>
            <a:ext cx="51461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David Attenborough –what we can do?</a:t>
            </a:r>
          </a:p>
          <a:p>
            <a:r>
              <a:rPr lang="en-GB" dirty="0">
                <a:hlinkClick r:id="rId5"/>
              </a:rPr>
              <a:t>https://www.bbc.co.uk/programmes/p06bsx63</a:t>
            </a:r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5B2CA89-8F05-4800-92A5-67568F1B2338}"/>
              </a:ext>
            </a:extLst>
          </p:cNvPr>
          <p:cNvSpPr txBox="1"/>
          <p:nvPr/>
        </p:nvSpPr>
        <p:spPr>
          <a:xfrm>
            <a:off x="645992" y="4473883"/>
            <a:ext cx="72301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Newsround</a:t>
            </a:r>
          </a:p>
          <a:p>
            <a:r>
              <a:rPr lang="en-GB" dirty="0">
                <a:hlinkClick r:id="rId6"/>
              </a:rPr>
              <a:t>https://www.bbc.co.uk/newsround/47979998</a:t>
            </a:r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013ACB1-369F-40DD-84F1-D095E932C4EC}"/>
              </a:ext>
            </a:extLst>
          </p:cNvPr>
          <p:cNvSpPr txBox="1"/>
          <p:nvPr/>
        </p:nvSpPr>
        <p:spPr>
          <a:xfrm>
            <a:off x="712381" y="5502370"/>
            <a:ext cx="53836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Kids Take Action</a:t>
            </a:r>
          </a:p>
          <a:p>
            <a:r>
              <a:rPr lang="en-GB" dirty="0">
                <a:hlinkClick r:id="rId7"/>
              </a:rPr>
              <a:t>https://www.youtube.com/watch?v=hKFV9IquMXA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6562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EF0C966-0F92-43F4-B373-FA00B368FC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1943" y="1680602"/>
            <a:ext cx="6909250" cy="495176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F3E2A6B-3B88-45C1-8347-4961B9D9A528}"/>
              </a:ext>
            </a:extLst>
          </p:cNvPr>
          <p:cNvSpPr txBox="1"/>
          <p:nvPr/>
        </p:nvSpPr>
        <p:spPr>
          <a:xfrm>
            <a:off x="1258784" y="225631"/>
            <a:ext cx="10390910" cy="92333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Complete the activity in the folder</a:t>
            </a:r>
          </a:p>
          <a:p>
            <a:r>
              <a:rPr lang="en-GB" dirty="0"/>
              <a:t>Write neat sentences with correct punctuation.</a:t>
            </a:r>
          </a:p>
          <a:p>
            <a:r>
              <a:rPr lang="en-GB" dirty="0"/>
              <a:t>Be specific </a:t>
            </a:r>
            <a:r>
              <a:rPr lang="en-GB" dirty="0" err="1"/>
              <a:t>eg</a:t>
            </a:r>
            <a:r>
              <a:rPr lang="en-GB" dirty="0"/>
              <a:t>   </a:t>
            </a:r>
            <a:r>
              <a:rPr lang="en-GB" i="1" dirty="0"/>
              <a:t>Take Outs need to use recyclable packaging</a:t>
            </a:r>
            <a:r>
              <a:rPr lang="en-GB"/>
              <a:t>.                                        </a:t>
            </a:r>
            <a:r>
              <a:rPr lang="en-GB" i="1" dirty="0"/>
              <a:t>recycle</a:t>
            </a:r>
            <a:r>
              <a:rPr lang="en-GB" dirty="0"/>
              <a:t>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D70167D-C795-4BE8-BC91-B4673F34D5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2524" y="775589"/>
            <a:ext cx="320634" cy="29597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2994916-D5D7-4542-B7B0-FF8B635BE1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4021" y="687296"/>
            <a:ext cx="449592" cy="367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18323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F828D28-8E09-41CC-8229-3070B5467A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31DE0B-C58B-4B44-939C-2B61D28985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30"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5B012D8-7F27-4758-9AC6-C889B154BD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103377" y="1100316"/>
            <a:ext cx="6858003" cy="4657347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45E3FF3-96F8-4354-9B73-81EF19A2E30A}"/>
              </a:ext>
            </a:extLst>
          </p:cNvPr>
          <p:cNvSpPr txBox="1"/>
          <p:nvPr/>
        </p:nvSpPr>
        <p:spPr>
          <a:xfrm>
            <a:off x="1260088" y="643468"/>
            <a:ext cx="5591974" cy="170944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6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2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Follow the link for Today’s Worship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Live on TEAMS with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 </a:t>
            </a:r>
            <a:r>
              <a:rPr lang="en-US" sz="5200" b="1" dirty="0" err="1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Mr</a:t>
            </a: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 Debenham</a:t>
            </a:r>
            <a:endParaRPr kumimoji="0" lang="en-US" sz="52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063B759-00FC-46D1-9898-8E8625268F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40187" y="2206184"/>
            <a:ext cx="6858003" cy="2445624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42815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5A9CF4D-11B1-42B9-B7F8-52C81A038B60}"/>
              </a:ext>
            </a:extLst>
          </p:cNvPr>
          <p:cNvSpPr txBox="1"/>
          <p:nvPr/>
        </p:nvSpPr>
        <p:spPr>
          <a:xfrm>
            <a:off x="747823" y="1052623"/>
            <a:ext cx="10696354" cy="532453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Have a super day, give of your best and please send me an e mail this afternoon with examples of your work.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sz="2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teacher@kingslandengland.hereford.sch.uk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n-GB" dirty="0"/>
          </a:p>
          <a:p>
            <a:pPr algn="ctr"/>
            <a:r>
              <a:rPr lang="en-GB" dirty="0"/>
              <a:t>In the subject line could you have :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     </a:t>
            </a:r>
            <a:r>
              <a:rPr lang="en-GB" sz="2400" b="1" dirty="0">
                <a:solidFill>
                  <a:srgbClr val="0070C0"/>
                </a:solidFill>
              </a:rPr>
              <a:t>Year 3  and  name of  your child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dirty="0"/>
              <a:t>Please only send </a:t>
            </a:r>
            <a:r>
              <a:rPr lang="en-GB" b="1" dirty="0"/>
              <a:t>one email a day </a:t>
            </a:r>
            <a:r>
              <a:rPr lang="en-GB" dirty="0"/>
              <a:t>with either attachments or a photo of work completed. </a:t>
            </a:r>
          </a:p>
          <a:p>
            <a:pPr algn="ctr"/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987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630</TotalTime>
  <Words>540</Words>
  <Application>Microsoft Office PowerPoint</Application>
  <PresentationFormat>Widescreen</PresentationFormat>
  <Paragraphs>99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Abadi</vt:lpstr>
      <vt:lpstr>Arial</vt:lpstr>
      <vt:lpstr>Calibri</vt:lpstr>
      <vt:lpstr>Calibri Light</vt:lpstr>
      <vt:lpstr>Lato</vt:lpstr>
      <vt:lpstr>Open Sans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50</cp:revision>
  <dcterms:created xsi:type="dcterms:W3CDTF">2021-02-01T13:36:35Z</dcterms:created>
  <dcterms:modified xsi:type="dcterms:W3CDTF">2021-03-01T10:40:52Z</dcterms:modified>
</cp:coreProperties>
</file>