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B5E61-400D-4FA3-ADA6-6697C550D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BFC528-BAA5-4FF7-AEF5-48BC408CA4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3C3A3-D349-46D2-A246-CF8F39233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F534-69EF-40DD-A7A8-8A481F923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54E83-CB89-4D53-9BC0-78E6ACCE1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75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355B1-2154-423A-AA7C-4A798C917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5EFBF8-B72F-4C0B-882A-D5168C7F39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3AFA1-CCAD-489E-9B22-F3222142F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3A5D5-9CED-4FF0-A2F8-E9B8640C1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F31DE-48C8-4C28-BC06-13201632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554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A85A7F-223D-4868-88EB-FB6B99D51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94268-7C7F-4317-9CCA-93CF7D4BC0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6933E-199A-48A6-A012-E3F03D5C9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D04EE-3028-432A-A206-C0A33DC55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8CD39-8ED4-4167-896E-DD6305C77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60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0F5EB-06A8-4187-9593-19F4D2185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31446-195C-4F43-9E94-0CAC58FC2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0DC65-D9A0-4DC6-9F35-EC4705009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894CA-4AC3-463E-BFED-9E3649628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1E820-4FCB-4491-91EA-FAB1DBC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526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D53E3-321E-4D61-8D37-0B968F09D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90751A-6EEA-4B1A-A472-D6592640D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ED516-865C-45E4-B37A-3DBFC0322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7513D-63BB-4003-B56A-6889B96E1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BAFB9-FC15-40D4-8E8F-EAF949A14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222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2446D-08E9-4116-9EE5-1F8ED9BAF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BD01B-2777-4F83-8427-6BC78B7147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462148-B80D-4FB1-9DE2-159D89E03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BBFADF-F78D-4D55-A337-1539C51C4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3B31F-FB77-4009-A212-DD10E6091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E473A2-06D9-449C-A4B8-80EDF55A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38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101D-8BBA-4054-A779-F5DFACFA2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7F5C01-1878-49D6-AB9C-85F494B29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44534-A3AB-4041-B32F-B57CFB133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713854-E3CD-40FA-BB74-A1FAD54D63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004CD-8CB9-4F4B-A39A-9601020223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60B16-5C2F-48C6-8CAA-AE4B92426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8177B5-DD3B-4160-8DF9-57B09AD09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6C6661-6626-4571-9014-67F28EB52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99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7ED-5CDF-4B16-961F-D4F18132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B03711-451B-49DE-851F-7046E645A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E861B-72A5-4EAE-99F6-3F5A089AF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C9847E-28B0-4194-BEB5-830035088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890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A64464-D431-4A9C-A937-4483C30DF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FCA314-046D-4C3D-BDAD-86E65D27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8D3A8-5B02-453C-9FBD-FFB9A2DB9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596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79C66-0D96-489A-A0A1-509DE091F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3EA64-8167-44B2-8EB5-D3772467E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B6C69A-5B98-410B-BF6C-99CF234ADC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B2F36-2FFE-462C-9234-90B6720E6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F8FE0-DA79-42D7-A1D8-2E1093997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0246A-D96F-4E68-BAAB-F428A5283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801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2E30A-E19E-402D-90D3-8A63A5313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7A863A-26A8-4C3E-B0A9-AFDACCA399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CF8B5-6970-49CE-BF6B-F73BB4F57C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B8CD1A-1322-4FFE-A465-DA1DD289C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488BE7-CFBB-4ED7-AA70-2233B5BB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7E6F3-6286-4361-BD9A-5243D5C49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38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0E470B-0FE1-46EA-8C75-A3B12C6D2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12707-5093-471A-B11B-000392AEF1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3D2DC-016B-4051-95A7-6FAFB01C3F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5E2CF-A26F-4228-A498-0BD3E3DEBB23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61596-27AF-43C3-95D6-202BD93C7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52604-374E-4700-82BD-ECAAE747A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02BAF-EE93-4E01-BCD2-2E24E85D5F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9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26B614-5C74-4DC8-BC8C-D72391284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35" y="0"/>
            <a:ext cx="10602930" cy="685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99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7BB11F-7928-43DD-8B09-7E77A28C6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77" y="0"/>
            <a:ext cx="10606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96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1</cp:revision>
  <dcterms:created xsi:type="dcterms:W3CDTF">2020-05-06T13:10:23Z</dcterms:created>
  <dcterms:modified xsi:type="dcterms:W3CDTF">2020-05-06T13:12:34Z</dcterms:modified>
</cp:coreProperties>
</file>