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6" r:id="rId3"/>
  </p:sldMasterIdLst>
  <p:sldIdLst>
    <p:sldId id="256" r:id="rId4"/>
    <p:sldId id="257" r:id="rId5"/>
    <p:sldId id="288" r:id="rId6"/>
    <p:sldId id="285" r:id="rId7"/>
    <p:sldId id="287" r:id="rId8"/>
    <p:sldId id="286" r:id="rId9"/>
    <p:sldId id="278" r:id="rId10"/>
    <p:sldId id="269" r:id="rId11"/>
    <p:sldId id="264" r:id="rId12"/>
    <p:sldId id="289" r:id="rId13"/>
    <p:sldId id="270" r:id="rId14"/>
    <p:sldId id="276" r:id="rId15"/>
    <p:sldId id="277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75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56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4061963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670985" y="2930435"/>
            <a:ext cx="10850032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670985" y="512764"/>
            <a:ext cx="10850032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838200" y="3071286"/>
            <a:ext cx="105156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838197" y="734785"/>
            <a:ext cx="105156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838200" y="3466803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342900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98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24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721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0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296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81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800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8933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823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333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2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429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2-number-multiplication-division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dqAA9Ky2DY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58508"/>
              </p:ext>
            </p:extLst>
          </p:nvPr>
        </p:nvGraphicFramePr>
        <p:xfrm>
          <a:off x="500136" y="475349"/>
          <a:ext cx="10217427" cy="5292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White Rose </a:t>
                      </a:r>
                    </a:p>
                    <a:p>
                      <a:r>
                        <a:rPr lang="en-GB" sz="2000" dirty="0"/>
                        <a:t>Year 3 Autumn Block</a:t>
                      </a:r>
                    </a:p>
                    <a:p>
                      <a:r>
                        <a:rPr lang="en-GB" sz="2000" dirty="0"/>
                        <a:t>Multiplication and Division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Divide by 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National Curriculum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‘heard’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 Comprehension</a:t>
                      </a:r>
                    </a:p>
                    <a:p>
                      <a:endParaRPr lang="en-US" sz="2000" dirty="0"/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Making Inferences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Follow the PPT</a:t>
                      </a:r>
                    </a:p>
                    <a:p>
                      <a:r>
                        <a:rPr lang="en-US" dirty="0"/>
                        <a:t>Complete the inference sheets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Islam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Why is prayer (Salat) </a:t>
                      </a:r>
                    </a:p>
                    <a:p>
                      <a:r>
                        <a:rPr lang="en-US" dirty="0"/>
                        <a:t>Important to Muslims?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Video link to watch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PPT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Prayer Mat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Rev Julie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link can be found in the</a:t>
                      </a:r>
                    </a:p>
                    <a:p>
                      <a:r>
                        <a:rPr lang="en-US" dirty="0"/>
                        <a:t>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Monday     25th   January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735A4-97B5-4DA9-BE05-424203C30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275" y="685800"/>
            <a:ext cx="8553450" cy="5486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6ACA97-064D-4F59-B25E-43E3606C66F5}"/>
              </a:ext>
            </a:extLst>
          </p:cNvPr>
          <p:cNvSpPr txBox="1"/>
          <p:nvPr/>
        </p:nvSpPr>
        <p:spPr>
          <a:xfrm>
            <a:off x="4337824" y="6245964"/>
            <a:ext cx="3735659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homophone: herd ( group of animals)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/>
              <a:t>Inference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9651" y="1513946"/>
            <a:ext cx="7646477" cy="4578880"/>
          </a:xfrm>
        </p:spPr>
        <p:txBody>
          <a:bodyPr vert="horz" lIns="108000" tIns="108000" rIns="108000" bIns="108000" rtlCol="0">
            <a:normAutofit/>
          </a:bodyPr>
          <a:lstStyle/>
          <a:p>
            <a:r>
              <a:rPr lang="en-GB"/>
              <a:t>What is Inference?</a:t>
            </a:r>
          </a:p>
          <a:p>
            <a:endParaRPr lang="en-GB"/>
          </a:p>
          <a:p>
            <a:r>
              <a:rPr lang="en-GB"/>
              <a:t>Inference is where we 'read between the lines' to gain a greater understanding of what we are looking at and to reach logical conclusions.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8264318" y="3793806"/>
            <a:ext cx="1661281" cy="23489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8291">
            <a:off x="6283751" y="2949971"/>
            <a:ext cx="2323598" cy="32854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5065087" y="3888700"/>
            <a:ext cx="1661281" cy="234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533401"/>
            <a:ext cx="7772400" cy="2514600"/>
          </a:xfrm>
        </p:spPr>
        <p:txBody>
          <a:bodyPr>
            <a:normAutofit/>
          </a:bodyPr>
          <a:lstStyle/>
          <a:p>
            <a:r>
              <a:rPr lang="en-GB" sz="1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Inference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6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can we use the clues?</a:t>
            </a:r>
            <a:endParaRPr lang="en-US" sz="6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17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6688" y="1923134"/>
            <a:ext cx="4517215" cy="301173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Inference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9651" y="1513946"/>
            <a:ext cx="2934900" cy="4578880"/>
          </a:xfrm>
        </p:spPr>
        <p:txBody>
          <a:bodyPr vert="horz" lIns="108000" tIns="108000" rIns="108000" bIns="10800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is happening here?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can you tell that the men are putting in a lot of effort?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Why does the man at the back only have one hand on the rope?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can you tell that these men belong to</a:t>
            </a:r>
            <a:br>
              <a:rPr lang="en-GB" dirty="0"/>
            </a:br>
            <a:r>
              <a:rPr lang="en-GB" dirty="0"/>
              <a:t>a club or group?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is the weather like?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4313545" y="6245478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Jamie McCaffrey (@flickr.com) - granted under creative commons licence - attribution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6F281E-80AE-47BB-8681-CF0D05D02055}"/>
              </a:ext>
            </a:extLst>
          </p:cNvPr>
          <p:cNvSpPr txBox="1"/>
          <p:nvPr/>
        </p:nvSpPr>
        <p:spPr>
          <a:xfrm>
            <a:off x="3455719" y="6009773"/>
            <a:ext cx="5605153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Have a discussion about this picture, with and adult. </a:t>
            </a:r>
          </a:p>
        </p:txBody>
      </p:sp>
    </p:spTree>
    <p:extLst>
      <p:ext uri="{BB962C8B-B14F-4D97-AF65-F5344CB8AC3E}">
        <p14:creationId xmlns:p14="http://schemas.microsoft.com/office/powerpoint/2010/main" val="4041690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9C0A7E-E143-4A75-9998-2A501438B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083" y="222044"/>
            <a:ext cx="5472298" cy="516299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C1F09-1645-4DC6-9671-73BD5DD4C05B}"/>
              </a:ext>
            </a:extLst>
          </p:cNvPr>
          <p:cNvSpPr txBox="1"/>
          <p:nvPr/>
        </p:nvSpPr>
        <p:spPr>
          <a:xfrm>
            <a:off x="344384" y="5807034"/>
            <a:ext cx="116259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Your inference is not right or wrong, but should be guided by clues in the text or picture. It could be called a ‘clever guess’. </a:t>
            </a:r>
          </a:p>
          <a:p>
            <a:pPr algn="ctr"/>
            <a:r>
              <a:rPr lang="en-GB" dirty="0"/>
              <a:t>Above are ways you could start your answer. </a:t>
            </a:r>
          </a:p>
        </p:txBody>
      </p:sp>
    </p:spTree>
    <p:extLst>
      <p:ext uri="{BB962C8B-B14F-4D97-AF65-F5344CB8AC3E}">
        <p14:creationId xmlns:p14="http://schemas.microsoft.com/office/powerpoint/2010/main" val="230234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541264" y="1111086"/>
            <a:ext cx="5626099" cy="2623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discuss the questions with you if you are 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must  use paper or an exercise book to answer the questions.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EADC4-7E73-4AF3-B194-C70669CDF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08" y="23813"/>
            <a:ext cx="3025610" cy="34051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6F3339-3CA0-44C4-8F8E-D1E3015B6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09" y="3615845"/>
            <a:ext cx="3025610" cy="312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31327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Divide by 8</a:t>
            </a:r>
            <a:endParaRPr lang="en-US" sz="33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  You will find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53C210-7EE5-4527-B95B-C04E4A6D2BAB}"/>
              </a:ext>
            </a:extLst>
          </p:cNvPr>
          <p:cNvSpPr txBox="1"/>
          <p:nvPr/>
        </p:nvSpPr>
        <p:spPr>
          <a:xfrm>
            <a:off x="4930588" y="3442755"/>
            <a:ext cx="60120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https://whiterosemaths.com/homelearning/year-3/week-12-number-multiplication-division/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https://www.youtube.com/watch?v=TdqAA9Ky2DY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3317960" y="1537412"/>
            <a:ext cx="7754587" cy="646331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3600" dirty="0"/>
              <a:t>Why is Prayer Important to Muslims?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586348" y="2954143"/>
            <a:ext cx="540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Follow the PPT and Instructions under RE</a:t>
            </a:r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529</Words>
  <Application>Microsoft Office PowerPoint</Application>
  <PresentationFormat>Widescreen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Abadi</vt:lpstr>
      <vt:lpstr>Arial</vt:lpstr>
      <vt:lpstr>Calibri</vt:lpstr>
      <vt:lpstr>Calibri Light</vt:lpstr>
      <vt:lpstr>Tuffy</vt:lpstr>
      <vt:lpstr>Twinkl</vt:lpstr>
      <vt:lpstr>Twinkl SemiBold</vt:lpstr>
      <vt:lpstr>Office Theme</vt:lpstr>
      <vt:lpstr>1_Office Theme</vt:lpstr>
      <vt:lpstr>2_Office Theme</vt:lpstr>
      <vt:lpstr>PowerPoint Presentation</vt:lpstr>
      <vt:lpstr>PowerPoint Presentation</vt:lpstr>
      <vt:lpstr>Inference</vt:lpstr>
      <vt:lpstr>Inference </vt:lpstr>
      <vt:lpstr>Inference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23</cp:revision>
  <dcterms:created xsi:type="dcterms:W3CDTF">2021-01-15T13:28:14Z</dcterms:created>
  <dcterms:modified xsi:type="dcterms:W3CDTF">2021-01-24T15:51:52Z</dcterms:modified>
</cp:coreProperties>
</file>