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92" r:id="rId3"/>
    <p:sldId id="295" r:id="rId4"/>
    <p:sldId id="27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6bvjg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clips/zvg3cd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go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41976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  <a:p>
            <a:pPr marL="0" indent="0" algn="ctr">
              <a:buNone/>
            </a:pPr>
            <a:r>
              <a:rPr lang="en-GB" dirty="0"/>
              <a:t>Plastic!</a:t>
            </a:r>
          </a:p>
          <a:p>
            <a:pPr marL="0" indent="0" algn="ctr">
              <a:buNone/>
            </a:pPr>
            <a:r>
              <a:rPr lang="en-GB" dirty="0"/>
              <a:t>The Wonder of Plastic.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D4BF8-970D-4853-982D-60D382DC664F}"/>
              </a:ext>
            </a:extLst>
          </p:cNvPr>
          <p:cNvSpPr txBox="1"/>
          <p:nvPr/>
        </p:nvSpPr>
        <p:spPr>
          <a:xfrm>
            <a:off x="6719517" y="1813076"/>
            <a:ext cx="4601185" cy="19082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Use the Tinkle Go pin code to access the ppts: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Environment Day –plastic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E-story book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Interactive  comprehension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Hotspots of plastic</a:t>
            </a:r>
          </a:p>
          <a:p>
            <a:r>
              <a:rPr lang="en-GB" sz="2800" dirty="0"/>
              <a:t>            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3549C-34C9-459F-9B5E-FB6A60D7BD83}"/>
              </a:ext>
            </a:extLst>
          </p:cNvPr>
          <p:cNvSpPr txBox="1"/>
          <p:nvPr/>
        </p:nvSpPr>
        <p:spPr>
          <a:xfrm>
            <a:off x="6288060" y="4158737"/>
            <a:ext cx="440596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Watch the following Video clip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4457BA-59DD-46C7-9856-8BB006CEA33C}"/>
              </a:ext>
            </a:extLst>
          </p:cNvPr>
          <p:cNvSpPr txBox="1"/>
          <p:nvPr/>
        </p:nvSpPr>
        <p:spPr>
          <a:xfrm>
            <a:off x="6096000" y="4824735"/>
            <a:ext cx="496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Wonder of Plastic</a:t>
            </a:r>
          </a:p>
          <a:p>
            <a:r>
              <a:rPr lang="en-GB" dirty="0">
                <a:hlinkClick r:id="rId3"/>
              </a:rPr>
              <a:t>https://www.bbc.co.uk/programmes/p06bvjgf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E66A5-29EE-4C7F-881A-37C147546A70}"/>
              </a:ext>
            </a:extLst>
          </p:cNvPr>
          <p:cNvSpPr txBox="1"/>
          <p:nvPr/>
        </p:nvSpPr>
        <p:spPr>
          <a:xfrm>
            <a:off x="7163431" y="3171669"/>
            <a:ext cx="3713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‘Twinkle Go’ Pin code:  </a:t>
            </a:r>
            <a:r>
              <a:rPr lang="en-GB" sz="2800" dirty="0"/>
              <a:t>KO1983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0D93A7-640A-47E0-848E-96944A378DF3}"/>
              </a:ext>
            </a:extLst>
          </p:cNvPr>
          <p:cNvSpPr txBox="1"/>
          <p:nvPr/>
        </p:nvSpPr>
        <p:spPr>
          <a:xfrm>
            <a:off x="6008645" y="5767733"/>
            <a:ext cx="496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Production and use of plastic</a:t>
            </a:r>
          </a:p>
          <a:p>
            <a:r>
              <a:rPr lang="en-GB" dirty="0">
                <a:hlinkClick r:id="rId4"/>
              </a:rPr>
              <a:t>https://www.bbc.co.uk/bitesize/clips/zvg3cdm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2DB468C-34B7-4A15-9DAE-82297E34EE36}"/>
              </a:ext>
            </a:extLst>
          </p:cNvPr>
          <p:cNvSpPr txBox="1"/>
          <p:nvPr/>
        </p:nvSpPr>
        <p:spPr>
          <a:xfrm>
            <a:off x="5837274" y="1273834"/>
            <a:ext cx="59726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In the folder you will find a worksheet to complete</a:t>
            </a:r>
            <a:r>
              <a:rPr lang="en-GB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1DFA8A-7ACD-45A0-B11A-BFF889736EC2}"/>
              </a:ext>
            </a:extLst>
          </p:cNvPr>
          <p:cNvSpPr txBox="1"/>
          <p:nvPr/>
        </p:nvSpPr>
        <p:spPr>
          <a:xfrm>
            <a:off x="5623546" y="3029620"/>
            <a:ext cx="65684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C000"/>
                </a:solidFill>
              </a:rPr>
              <a:t>On Thursday we are going to be creative with plastic so please collect as much plastic as you can around the house:</a:t>
            </a:r>
          </a:p>
          <a:p>
            <a:endParaRPr lang="en-GB" sz="2000" dirty="0">
              <a:solidFill>
                <a:srgbClr val="FFC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Save plastic items often thrown in the recycling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Fruit trays, bags, cups, utensils, containers, bottle tops, ribbon etc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Make sure they are clean and dry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000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afer internet day">
            <a:extLst>
              <a:ext uri="{FF2B5EF4-FFF2-40B4-BE49-F238E27FC236}">
                <a16:creationId xmlns:a16="http://schemas.microsoft.com/office/drawing/2014/main" id="{CF0DD132-6278-4020-B254-972AF8ED7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027" y="-283535"/>
            <a:ext cx="4782879" cy="419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1CCE30-0475-4DD8-80DB-29ADDD68FD99}"/>
              </a:ext>
            </a:extLst>
          </p:cNvPr>
          <p:cNvSpPr txBox="1"/>
          <p:nvPr/>
        </p:nvSpPr>
        <p:spPr>
          <a:xfrm>
            <a:off x="2274481" y="3429000"/>
            <a:ext cx="7643038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You will find resources in the ‘Twinkle Go’ folder.</a:t>
            </a:r>
          </a:p>
          <a:p>
            <a:r>
              <a:rPr lang="en-GB" sz="2800" dirty="0"/>
              <a:t>Use your log in details and the pin code:  DP5072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BE605C-9CDD-4A80-8547-A55285458D4B}"/>
              </a:ext>
            </a:extLst>
          </p:cNvPr>
          <p:cNvSpPr txBox="1"/>
          <p:nvPr/>
        </p:nvSpPr>
        <p:spPr>
          <a:xfrm>
            <a:off x="3604438" y="4720856"/>
            <a:ext cx="3264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0619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196</Words>
  <Application>Microsoft Office PowerPoint</Application>
  <PresentationFormat>Widescreen</PresentationFormat>
  <Paragraphs>28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Lato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33</cp:revision>
  <dcterms:created xsi:type="dcterms:W3CDTF">2021-02-01T13:36:35Z</dcterms:created>
  <dcterms:modified xsi:type="dcterms:W3CDTF">2021-02-08T11:44:06Z</dcterms:modified>
</cp:coreProperties>
</file>