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91" r:id="rId3"/>
    <p:sldId id="27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programmes/p02mwdx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bitesize/clips/z434wmn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62812B-6D94-4953-868A-B44ED8F99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502" y="602808"/>
            <a:ext cx="1971605" cy="15809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78CAAE-1678-43C9-928C-D6838D0463E5}"/>
              </a:ext>
            </a:extLst>
          </p:cNvPr>
          <p:cNvSpPr txBox="1"/>
          <p:nvPr/>
        </p:nvSpPr>
        <p:spPr>
          <a:xfrm>
            <a:off x="3287119" y="561562"/>
            <a:ext cx="7754587" cy="523220"/>
          </a:xfrm>
          <a:prstGeom prst="rect">
            <a:avLst/>
          </a:prstGeom>
          <a:solidFill>
            <a:srgbClr val="CC66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What is Ramadan and why do Muslims fast?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75C5D0-5866-4E6E-A689-F16A14AA12CC}"/>
              </a:ext>
            </a:extLst>
          </p:cNvPr>
          <p:cNvSpPr txBox="1"/>
          <p:nvPr/>
        </p:nvSpPr>
        <p:spPr>
          <a:xfrm>
            <a:off x="3171596" y="1192783"/>
            <a:ext cx="7870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Below are two video clips to watch as well as  PPTs and activities in the ‘Tinkle Go’ folder you could choose from.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425801C-A1DE-492C-87C6-7D8153ED3003}"/>
              </a:ext>
            </a:extLst>
          </p:cNvPr>
          <p:cNvSpPr txBox="1"/>
          <p:nvPr/>
        </p:nvSpPr>
        <p:spPr>
          <a:xfrm>
            <a:off x="646802" y="4845374"/>
            <a:ext cx="6916247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login in to </a:t>
            </a:r>
            <a:r>
              <a:rPr lang="en-GB" dirty="0">
                <a:solidFill>
                  <a:srgbClr val="0070C0"/>
                </a:solidFill>
              </a:rPr>
              <a:t>Twinkle Go</a:t>
            </a:r>
            <a:r>
              <a:rPr lang="en-GB" dirty="0"/>
              <a:t>, you will find:   information PPT</a:t>
            </a:r>
          </a:p>
          <a:p>
            <a:r>
              <a:rPr lang="en-GB" dirty="0"/>
              <a:t>                                                                             wordsearch</a:t>
            </a:r>
          </a:p>
          <a:p>
            <a:r>
              <a:rPr lang="en-GB" dirty="0"/>
              <a:t>                                                                             interactive comprehension   </a:t>
            </a:r>
          </a:p>
          <a:p>
            <a:r>
              <a:rPr lang="en-GB" dirty="0"/>
              <a:t>                                                                             audio book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F58D72A-C576-4D04-A7FC-F4E1C579496D}"/>
              </a:ext>
            </a:extLst>
          </p:cNvPr>
          <p:cNvSpPr txBox="1"/>
          <p:nvPr/>
        </p:nvSpPr>
        <p:spPr>
          <a:xfrm>
            <a:off x="8040061" y="5045428"/>
            <a:ext cx="2553629" cy="80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Twinkle Go-PIN:</a:t>
            </a:r>
          </a:p>
          <a:p>
            <a:r>
              <a:rPr lang="en-GB" dirty="0">
                <a:solidFill>
                  <a:srgbClr val="0070C0"/>
                </a:solidFill>
              </a:rPr>
              <a:t>        </a:t>
            </a:r>
            <a:r>
              <a:rPr lang="en-GB" sz="2800" dirty="0"/>
              <a:t>Y14726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1AD07E6-265E-4C74-AFFC-BE569AE64BAE}"/>
              </a:ext>
            </a:extLst>
          </p:cNvPr>
          <p:cNvSpPr txBox="1"/>
          <p:nvPr/>
        </p:nvSpPr>
        <p:spPr>
          <a:xfrm>
            <a:off x="3171596" y="2269575"/>
            <a:ext cx="52574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What is Ramadan</a:t>
            </a:r>
          </a:p>
          <a:p>
            <a:r>
              <a:rPr lang="en-GB" dirty="0">
                <a:solidFill>
                  <a:srgbClr val="0563C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https://www.bbc.co.uk/programmes/p02mwdxf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DB6137-FC7F-4582-9468-76B349EAE06A}"/>
              </a:ext>
            </a:extLst>
          </p:cNvPr>
          <p:cNvSpPr txBox="1"/>
          <p:nvPr/>
        </p:nvSpPr>
        <p:spPr>
          <a:xfrm>
            <a:off x="3171596" y="3062239"/>
            <a:ext cx="49266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Muslims Fast:</a:t>
            </a:r>
          </a:p>
          <a:p>
            <a:r>
              <a:rPr lang="en-GB" dirty="0">
                <a:hlinkClick r:id="rId4"/>
              </a:rPr>
              <a:t>https://www.bbc.co.uk/bitesize/clips/z434wmn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158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7C052ED-D497-4244-BDE7-15E9AF4A2F70}"/>
              </a:ext>
            </a:extLst>
          </p:cNvPr>
          <p:cNvSpPr txBox="1"/>
          <p:nvPr/>
        </p:nvSpPr>
        <p:spPr>
          <a:xfrm>
            <a:off x="825191" y="925551"/>
            <a:ext cx="1088979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7030A0"/>
                </a:solidFill>
              </a:rPr>
              <a:t>After you have watched the video clips and accessed the resources, complete the following activities:</a:t>
            </a:r>
          </a:p>
          <a:p>
            <a:endParaRPr lang="en-GB" sz="20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Follow the instructions to make a Ramadan Lantern or a Ramadan Moon and Star symbol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Complete the worksheet in the folder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58487C-A265-4142-896D-1BAA67E87C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9749" y="2632926"/>
            <a:ext cx="2371725" cy="30861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FAD5EB5-C2AF-461D-88A1-99FAD499D8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8901" y="2480526"/>
            <a:ext cx="1590675" cy="32385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0E0DCD-61AB-489C-B5F7-7569C92D0C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5771" y="2460197"/>
            <a:ext cx="2745241" cy="3592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839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Follow the link for Today’s Worship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 the Whole School Folder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147</Words>
  <Application>Microsoft Office PowerPoint</Application>
  <PresentationFormat>Widescreen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27</cp:revision>
  <dcterms:created xsi:type="dcterms:W3CDTF">2021-01-31T09:41:36Z</dcterms:created>
  <dcterms:modified xsi:type="dcterms:W3CDTF">2021-02-07T16:51:28Z</dcterms:modified>
</cp:coreProperties>
</file>