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64" r:id="rId2"/>
    <p:sldId id="277" r:id="rId3"/>
    <p:sldId id="278" r:id="rId4"/>
    <p:sldId id="281" r:id="rId5"/>
    <p:sldId id="280" r:id="rId6"/>
    <p:sldId id="282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36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heme" Target="theme/theme1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25086" y="2214692"/>
            <a:ext cx="5813571" cy="3322041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chemeClr val="tx1"/>
                </a:solidFill>
                <a:latin typeface="Twinkl" pitchFamily="2" charset="0"/>
              </a:rPr>
              <a:t>Writing a Diary Entry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536" y="1724773"/>
            <a:ext cx="3368515" cy="42616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05930" y="2444551"/>
            <a:ext cx="48827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When you write a diary entry, you are writing about a day in the life of a real person or character.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The diary entry needs to sound as if the person or character has written it, so it needs to be written from their point of view.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It also needs to be exciting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and interesting to read.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To get this right,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just follow a few easy steps...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Checklist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4772" y="1070250"/>
            <a:ext cx="752492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Can you remember all the things you need to do to write a fantastic diary entry?</a:t>
            </a:r>
          </a:p>
        </p:txBody>
      </p:sp>
      <p:sp>
        <p:nvSpPr>
          <p:cNvPr id="21" name="Title 20"/>
          <p:cNvSpPr txBox="1">
            <a:spLocks/>
          </p:cNvSpPr>
          <p:nvPr/>
        </p:nvSpPr>
        <p:spPr>
          <a:xfrm>
            <a:off x="457198" y="1415885"/>
            <a:ext cx="8220075" cy="338314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chemeClr val="tx1"/>
                </a:solidFill>
              </a:rPr>
              <a:t>Diary writing must...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863215" y="2867368"/>
            <a:ext cx="6689802" cy="885513"/>
            <a:chOff x="863215" y="2867368"/>
            <a:chExt cx="6689802" cy="885513"/>
          </a:xfrm>
        </p:grpSpPr>
        <p:sp>
          <p:nvSpPr>
            <p:cNvPr id="25" name="Rectangle 24"/>
            <p:cNvSpPr/>
            <p:nvPr/>
          </p:nvSpPr>
          <p:spPr>
            <a:xfrm>
              <a:off x="1630734" y="3155315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use the words ‘I’, ‘my’, ‘we’ and ‘our’;</a:t>
              </a:r>
              <a:endParaRPr lang="en-GB" dirty="0"/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863215" y="2867368"/>
              <a:ext cx="865017" cy="885513"/>
              <a:chOff x="7491483" y="2867368"/>
              <a:chExt cx="865017" cy="885513"/>
            </a:xfrm>
          </p:grpSpPr>
          <p:sp>
            <p:nvSpPr>
              <p:cNvPr id="27" name="Oval 26"/>
              <p:cNvSpPr/>
              <p:nvPr/>
            </p:nvSpPr>
            <p:spPr>
              <a:xfrm>
                <a:off x="7491483" y="2898401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2" name="Picture 51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499309" y="2867368"/>
                <a:ext cx="857191" cy="732967"/>
              </a:xfrm>
              <a:prstGeom prst="rect">
                <a:avLst/>
              </a:prstGeom>
            </p:spPr>
          </p:pic>
        </p:grpSp>
      </p:grpSp>
      <p:grpSp>
        <p:nvGrpSpPr>
          <p:cNvPr id="29" name="Group 28"/>
          <p:cNvGrpSpPr/>
          <p:nvPr/>
        </p:nvGrpSpPr>
        <p:grpSpPr>
          <a:xfrm>
            <a:off x="868483" y="3919248"/>
            <a:ext cx="6684534" cy="854480"/>
            <a:chOff x="868483" y="3919248"/>
            <a:chExt cx="6684534" cy="854480"/>
          </a:xfrm>
        </p:grpSpPr>
        <p:sp>
          <p:nvSpPr>
            <p:cNvPr id="37" name="Rectangle 36"/>
            <p:cNvSpPr/>
            <p:nvPr/>
          </p:nvSpPr>
          <p:spPr>
            <a:xfrm>
              <a:off x="1630734" y="4176162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write about the most important events in order;</a:t>
              </a: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68483" y="3919248"/>
              <a:ext cx="854480" cy="854480"/>
              <a:chOff x="7491483" y="3919248"/>
              <a:chExt cx="854480" cy="854480"/>
            </a:xfrm>
          </p:grpSpPr>
          <p:sp>
            <p:nvSpPr>
              <p:cNvPr id="38" name="Oval 37"/>
              <p:cNvSpPr/>
              <p:nvPr/>
            </p:nvSpPr>
            <p:spPr>
              <a:xfrm>
                <a:off x="7491483" y="3919248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613312" y="4061675"/>
                <a:ext cx="629184" cy="525831"/>
              </a:xfrm>
              <a:prstGeom prst="rect">
                <a:avLst/>
              </a:prstGeom>
            </p:spPr>
          </p:pic>
        </p:grpSp>
      </p:grpSp>
      <p:grpSp>
        <p:nvGrpSpPr>
          <p:cNvPr id="26" name="Group 25"/>
          <p:cNvGrpSpPr/>
          <p:nvPr/>
        </p:nvGrpSpPr>
        <p:grpSpPr>
          <a:xfrm>
            <a:off x="868483" y="4918005"/>
            <a:ext cx="6684534" cy="854480"/>
            <a:chOff x="868483" y="4918005"/>
            <a:chExt cx="6684534" cy="854480"/>
          </a:xfrm>
        </p:grpSpPr>
        <p:sp>
          <p:nvSpPr>
            <p:cNvPr id="44" name="Rectangle 43"/>
            <p:cNvSpPr/>
            <p:nvPr/>
          </p:nvSpPr>
          <p:spPr>
            <a:xfrm>
              <a:off x="1659252" y="5174919"/>
              <a:ext cx="5893765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use time linking words, e.g. ‘next’, ‘first’ and ‘then’; </a:t>
              </a: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868483" y="4918005"/>
              <a:ext cx="854480" cy="854480"/>
              <a:chOff x="7491483" y="4918005"/>
              <a:chExt cx="854480" cy="854480"/>
            </a:xfrm>
          </p:grpSpPr>
          <p:sp>
            <p:nvSpPr>
              <p:cNvPr id="45" name="Oval 44"/>
              <p:cNvSpPr/>
              <p:nvPr/>
            </p:nvSpPr>
            <p:spPr>
              <a:xfrm>
                <a:off x="7491483" y="4918005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32352" r="-32352"/>
              <a:stretch/>
            </p:blipFill>
            <p:spPr>
              <a:xfrm>
                <a:off x="7501335" y="4932047"/>
                <a:ext cx="834775" cy="825014"/>
              </a:xfrm>
              <a:prstGeom prst="ellipse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868483" y="1836709"/>
            <a:ext cx="6684534" cy="854480"/>
            <a:chOff x="868483" y="1836709"/>
            <a:chExt cx="6684534" cy="854480"/>
          </a:xfrm>
        </p:grpSpPr>
        <p:sp>
          <p:nvSpPr>
            <p:cNvPr id="5" name="Rectangle 4"/>
            <p:cNvSpPr/>
            <p:nvPr/>
          </p:nvSpPr>
          <p:spPr>
            <a:xfrm>
              <a:off x="1257836" y="2075762"/>
              <a:ext cx="6295181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868483" y="1836709"/>
              <a:ext cx="6612463" cy="854480"/>
              <a:chOff x="868483" y="1836709"/>
              <a:chExt cx="6612463" cy="854480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868483" y="1836709"/>
                <a:ext cx="854480" cy="854480"/>
                <a:chOff x="804772" y="1836709"/>
                <a:chExt cx="854480" cy="854480"/>
              </a:xfrm>
            </p:grpSpPr>
            <p:sp>
              <p:nvSpPr>
                <p:cNvPr id="7" name="Oval 6"/>
                <p:cNvSpPr/>
                <p:nvPr/>
              </p:nvSpPr>
              <p:spPr>
                <a:xfrm>
                  <a:off x="804772" y="1836709"/>
                  <a:ext cx="854480" cy="854480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1" name="Picture 50"/>
                <p:cNvPicPr>
                  <a:picLocks noChangeAspect="1"/>
                </p:cNvPicPr>
                <p:nvPr/>
              </p:nvPicPr>
              <p:blipFill>
                <a:blip r:embed="rId5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82948" y="2003833"/>
                  <a:ext cx="684075" cy="541972"/>
                </a:xfrm>
                <a:prstGeom prst="rect">
                  <a:avLst/>
                </a:prstGeom>
              </p:spPr>
            </p:pic>
          </p:grpSp>
          <p:sp>
            <p:nvSpPr>
              <p:cNvPr id="19" name="TextBox 18"/>
              <p:cNvSpPr txBox="1"/>
              <p:nvPr/>
            </p:nvSpPr>
            <p:spPr>
              <a:xfrm>
                <a:off x="1708910" y="2089737"/>
                <a:ext cx="5772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include the date and/or time; </a:t>
                </a:r>
                <a:endParaRPr lang="en-US" dirty="0">
                  <a:solidFill>
                    <a:schemeClr val="bg1"/>
                  </a:solidFill>
                  <a:sym typeface="Wingdings"/>
                </a:endParaRPr>
              </a:p>
            </p:txBody>
          </p:sp>
        </p:grpSp>
      </p:grpSp>
      <p:grpSp>
        <p:nvGrpSpPr>
          <p:cNvPr id="28" name="Group 27"/>
          <p:cNvGrpSpPr/>
          <p:nvPr/>
        </p:nvGrpSpPr>
        <p:grpSpPr>
          <a:xfrm>
            <a:off x="1630734" y="4435784"/>
            <a:ext cx="6575827" cy="854480"/>
            <a:chOff x="1630734" y="4435784"/>
            <a:chExt cx="6575827" cy="854480"/>
          </a:xfrm>
        </p:grpSpPr>
        <p:sp>
          <p:nvSpPr>
            <p:cNvPr id="40" name="Rectangle 39"/>
            <p:cNvSpPr/>
            <p:nvPr/>
          </p:nvSpPr>
          <p:spPr>
            <a:xfrm>
              <a:off x="1630734" y="4674837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describe feelings;</a:t>
              </a:r>
              <a:endParaRPr lang="en-GB" dirty="0"/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7352081" y="4435784"/>
              <a:ext cx="854480" cy="854480"/>
              <a:chOff x="804772" y="4435784"/>
              <a:chExt cx="854480" cy="854480"/>
            </a:xfrm>
          </p:grpSpPr>
          <p:sp>
            <p:nvSpPr>
              <p:cNvPr id="41" name="Oval 40"/>
              <p:cNvSpPr/>
              <p:nvPr/>
            </p:nvSpPr>
            <p:spPr>
              <a:xfrm>
                <a:off x="804772" y="4435784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9579" t="-5355" r="-9579" b="-1"/>
              <a:stretch/>
            </p:blipFill>
            <p:spPr>
              <a:xfrm>
                <a:off x="829599" y="4460856"/>
                <a:ext cx="821604" cy="821604"/>
              </a:xfrm>
              <a:prstGeom prst="ellipse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1630734" y="3349428"/>
            <a:ext cx="6575827" cy="1004272"/>
            <a:chOff x="1630734" y="3349428"/>
            <a:chExt cx="6575827" cy="1004272"/>
          </a:xfrm>
        </p:grpSpPr>
        <p:sp>
          <p:nvSpPr>
            <p:cNvPr id="34" name="Rectangle 33"/>
            <p:cNvSpPr/>
            <p:nvPr/>
          </p:nvSpPr>
          <p:spPr>
            <a:xfrm>
              <a:off x="1630734" y="3653834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write as if I was there;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7352081" y="3349428"/>
              <a:ext cx="854480" cy="1004272"/>
              <a:chOff x="804772" y="3349428"/>
              <a:chExt cx="854480" cy="1004272"/>
            </a:xfrm>
          </p:grpSpPr>
          <p:sp>
            <p:nvSpPr>
              <p:cNvPr id="35" name="Oval 34"/>
              <p:cNvSpPr/>
              <p:nvPr/>
            </p:nvSpPr>
            <p:spPr>
              <a:xfrm>
                <a:off x="804772" y="3414781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09891" y="3349428"/>
                <a:ext cx="657132" cy="1004272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630734" y="2318007"/>
            <a:ext cx="6575827" cy="872233"/>
            <a:chOff x="1630734" y="2318007"/>
            <a:chExt cx="6575827" cy="872233"/>
          </a:xfrm>
        </p:grpSpPr>
        <p:sp>
          <p:nvSpPr>
            <p:cNvPr id="64" name="Rectangle 63"/>
            <p:cNvSpPr/>
            <p:nvPr/>
          </p:nvSpPr>
          <p:spPr>
            <a:xfrm>
              <a:off x="1630734" y="2589097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be written in the past tense</a:t>
              </a: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7352081" y="2318007"/>
              <a:ext cx="854480" cy="872233"/>
              <a:chOff x="7491483" y="2318007"/>
              <a:chExt cx="854480" cy="872233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7491483" y="2332183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66" name="Picture 65"/>
              <p:cNvPicPr>
                <a:picLocks noChangeAspect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619519" y="2318007"/>
                <a:ext cx="616769" cy="87223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185327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405930" y="2444551"/>
            <a:ext cx="48827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When you write a diary entry, you are writing about a day in the life of a real person or character.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The diary entry needs to sound as if the person or character has written it, so it needs to be written from their point of view.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It also needs to be exciting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and interesting to read.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To get this right,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just follow a few easy steps...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61EB8F-7CBB-4C96-B337-DD29B799A357}"/>
              </a:ext>
            </a:extLst>
          </p:cNvPr>
          <p:cNvSpPr txBox="1"/>
          <p:nvPr/>
        </p:nvSpPr>
        <p:spPr>
          <a:xfrm>
            <a:off x="1820437" y="1024518"/>
            <a:ext cx="5121198" cy="5539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defTabSz="342900"/>
            <a:r>
              <a:rPr lang="en-GB" sz="3000" dirty="0">
                <a:solidFill>
                  <a:prstClr val="black"/>
                </a:solidFill>
                <a:latin typeface="Comic Sans MS" panose="030F0702030302020204" pitchFamily="66" charset="0"/>
              </a:rPr>
              <a:t>Your Writing Task Today: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5D5AA9-275C-4B70-BD17-D3D351876D7D}"/>
              </a:ext>
            </a:extLst>
          </p:cNvPr>
          <p:cNvSpPr txBox="1"/>
          <p:nvPr/>
        </p:nvSpPr>
        <p:spPr>
          <a:xfrm>
            <a:off x="2595193" y="1988685"/>
            <a:ext cx="4664251" cy="2239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 defTabSz="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Imagine you are Mrs Twit.</a:t>
            </a:r>
          </a:p>
          <a:p>
            <a:pPr marL="214313" indent="-214313" defTabSz="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Write a diary entry .</a:t>
            </a:r>
          </a:p>
          <a:p>
            <a:pPr marL="214313" indent="-214313" defTabSz="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The entry is only about Mrs Twit thinking she has the shrinks.</a:t>
            </a:r>
          </a:p>
          <a:p>
            <a:pPr marL="214313" indent="-214313" defTabSz="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Write in the 1</a:t>
            </a:r>
            <a:r>
              <a:rPr lang="en-GB" baseline="30000" dirty="0">
                <a:solidFill>
                  <a:prstClr val="black"/>
                </a:solidFill>
                <a:latin typeface="Calibri" panose="020F0502020204030204"/>
              </a:rPr>
              <a:t>st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 Person.</a:t>
            </a:r>
          </a:p>
          <a:p>
            <a:pPr marL="214313" indent="-214313" defTabSz="34290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Add feelings and important detail.</a:t>
            </a:r>
          </a:p>
          <a:p>
            <a:pPr marL="214313" indent="-214313" defTabSz="342900">
              <a:buFont typeface="Wingdings" panose="05000000000000000000" pitchFamily="2" charset="2"/>
              <a:buChar char="Ø"/>
            </a:pPr>
            <a:endParaRPr lang="en-GB" dirty="0">
              <a:solidFill>
                <a:prstClr val="black"/>
              </a:solidFill>
              <a:latin typeface="Calibri" panose="020F0502020204030204"/>
            </a:endParaRPr>
          </a:p>
          <a:p>
            <a:pPr marL="214313" indent="-214313" defTabSz="342900">
              <a:buFont typeface="Wingdings" panose="05000000000000000000" pitchFamily="2" charset="2"/>
              <a:buChar char="Ø"/>
            </a:pPr>
            <a:endParaRPr lang="en-GB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122C5F-40F8-40FA-9694-B00EB66CA75C}"/>
              </a:ext>
            </a:extLst>
          </p:cNvPr>
          <p:cNvSpPr txBox="1"/>
          <p:nvPr/>
        </p:nvSpPr>
        <p:spPr>
          <a:xfrm>
            <a:off x="940884" y="4683625"/>
            <a:ext cx="6880303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Use  your list </a:t>
            </a:r>
            <a:r>
              <a:rPr lang="en-GB"/>
              <a:t>of ‘feelings and actions’ </a:t>
            </a:r>
            <a:r>
              <a:rPr lang="en-GB" dirty="0"/>
              <a:t>from yesterday to help you.</a:t>
            </a:r>
          </a:p>
        </p:txBody>
      </p:sp>
    </p:spTree>
    <p:extLst>
      <p:ext uri="{BB962C8B-B14F-4D97-AF65-F5344CB8AC3E}">
        <p14:creationId xmlns:p14="http://schemas.microsoft.com/office/powerpoint/2010/main" val="360783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27D441-8098-414B-BBB4-7A45699C58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494" y="970155"/>
            <a:ext cx="7218290" cy="2105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041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972B40A-B5B6-48A2-AAF9-BC0A93EDF41D}"/>
              </a:ext>
            </a:extLst>
          </p:cNvPr>
          <p:cNvSpPr txBox="1"/>
          <p:nvPr/>
        </p:nvSpPr>
        <p:spPr>
          <a:xfrm>
            <a:off x="512956" y="624468"/>
            <a:ext cx="8129239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                                                  Thursday 20 June</a:t>
            </a:r>
          </a:p>
          <a:p>
            <a:r>
              <a:rPr lang="en-GB" dirty="0"/>
              <a:t>                                                                                  5pm</a:t>
            </a:r>
          </a:p>
          <a:p>
            <a:endParaRPr lang="en-GB" dirty="0"/>
          </a:p>
          <a:p>
            <a:r>
              <a:rPr lang="en-GB" dirty="0"/>
              <a:t>Dear Diary,</a:t>
            </a:r>
          </a:p>
          <a:p>
            <a:endParaRPr lang="en-GB" dirty="0"/>
          </a:p>
          <a:p>
            <a:r>
              <a:rPr lang="en-GB" dirty="0"/>
              <a:t>I have had the most puzzling and rather upsetting day. Mr Twit was his usual annoying self and I would catch him glaring at me through the day .Something felt wrong. </a:t>
            </a:r>
          </a:p>
          <a:p>
            <a:endParaRPr lang="en-GB" dirty="0"/>
          </a:p>
          <a:p>
            <a:r>
              <a:rPr lang="en-GB" dirty="0"/>
              <a:t>Mr Twit then told me it was my stick, it was too long! He thinks I’m shrinking! I got really worried and upset as he laughed and jeered at me. When I tried to sit on my chair , my feet would not touch the ground! I truly was shrinking. </a:t>
            </a:r>
          </a:p>
          <a:p>
            <a:endParaRPr lang="en-GB" dirty="0"/>
          </a:p>
          <a:p>
            <a:r>
              <a:rPr lang="en-GB" dirty="0"/>
              <a:t>If I continue to shrink at this rate, there will be nothing left of me. I will disappear forever. I can feel myself shaking in fear as I write. What am I going to do?</a:t>
            </a:r>
          </a:p>
          <a:p>
            <a:endParaRPr lang="en-GB" dirty="0"/>
          </a:p>
          <a:p>
            <a:r>
              <a:rPr lang="en-GB" dirty="0"/>
              <a:t>Mr Twit seems to have an idea . The question is, do I trust him? I don’t seem to have a choice as I will have to do something to stop the dreaded shrinks!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09867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E2ABF46-9CB7-4A9A-8EA2-90110A192E8A}"/>
              </a:ext>
            </a:extLst>
          </p:cNvPr>
          <p:cNvSpPr txBox="1"/>
          <p:nvPr/>
        </p:nvSpPr>
        <p:spPr>
          <a:xfrm>
            <a:off x="1014761" y="914400"/>
            <a:ext cx="75382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GB" sz="2000" dirty="0"/>
              <a:t>Now start writing your diary. Remember you are Mrs Twit.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en-GB" sz="2000" dirty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GB" sz="2000" dirty="0"/>
              <a:t>Keep the Diary Writing Checklist Visible.  </a:t>
            </a:r>
          </a:p>
        </p:txBody>
      </p:sp>
    </p:spTree>
    <p:extLst>
      <p:ext uri="{BB962C8B-B14F-4D97-AF65-F5344CB8AC3E}">
        <p14:creationId xmlns:p14="http://schemas.microsoft.com/office/powerpoint/2010/main" val="42424373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532</TotalTime>
  <Words>499</Words>
  <Application>Microsoft Office PowerPoint</Application>
  <PresentationFormat>On-screen Show (4:3)</PresentationFormat>
  <Paragraphs>46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Twinkl SemiBold</vt:lpstr>
      <vt:lpstr>Twinkl</vt:lpstr>
      <vt:lpstr>Comic Sans MS</vt:lpstr>
      <vt:lpstr>Calibri</vt:lpstr>
      <vt:lpstr>Wingdings</vt:lpstr>
      <vt:lpstr>Office Theme</vt:lpstr>
      <vt:lpstr>Writing a Diary Entry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Heald</dc:creator>
  <cp:lastModifiedBy>Caroline Smith</cp:lastModifiedBy>
  <cp:revision>49</cp:revision>
  <dcterms:created xsi:type="dcterms:W3CDTF">2018-06-28T11:09:17Z</dcterms:created>
  <dcterms:modified xsi:type="dcterms:W3CDTF">2021-02-04T12:28:27Z</dcterms:modified>
</cp:coreProperties>
</file>