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2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05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56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24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79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6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25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19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25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3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81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54994-0064-40D4-9128-A4AC7CCC8E9B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9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mputing Curriculum « Totley All Saints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1089154"/>
            <a:ext cx="9952252" cy="497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878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7935" y="4652062"/>
            <a:ext cx="2581275" cy="1771650"/>
          </a:xfrm>
          <a:prstGeom prst="rect">
            <a:avLst/>
          </a:prstGeom>
        </p:spPr>
      </p:pic>
      <p:sp>
        <p:nvSpPr>
          <p:cNvPr id="6" name="AutoShape 4" descr="How Fast Does Your PC Really Need to B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99535"/>
            <a:ext cx="2733675" cy="16764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75005" y="2583803"/>
            <a:ext cx="6096000" cy="20682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 week </a:t>
            </a: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are going to move into a new area of</a:t>
            </a:r>
            <a:r>
              <a:rPr lang="en-GB" sz="4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computing</a:t>
            </a: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381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382" y="279314"/>
            <a:ext cx="6896100" cy="45529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417" y="5354595"/>
            <a:ext cx="11664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We are going to take a look at coding and computer science.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86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2659" y="5095105"/>
            <a:ext cx="2733675" cy="1676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075" y="71824"/>
            <a:ext cx="2581275" cy="1771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86249" y="849006"/>
            <a:ext cx="9827740" cy="5362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1: What is an Algorithm?</a:t>
            </a:r>
            <a:endParaRPr lang="en-GB" sz="2400" b="1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https://www.bbc.co.uk/bitesize/topics/z3tbwmn/articles/z3whpv4</a:t>
            </a:r>
            <a:endParaRPr lang="en-GB" sz="2400" u="sng" dirty="0" smtClean="0">
              <a:solidFill>
                <a:srgbClr val="0563C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Please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click on the link.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First of all you will discover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an algorithm is and how we use them </a:t>
            </a: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help us solve problems.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 video for you to watch and some examples of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algorithms in our daily life.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64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0767" y="499888"/>
            <a:ext cx="6096000" cy="4549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you write an algorithm to make a bowl of cereals?</a:t>
            </a:r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instructions do we need to do </a:t>
            </a:r>
            <a:r>
              <a:rPr lang="en-GB" sz="36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 us to eat a bowl of cereals?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52" y="209163"/>
            <a:ext cx="2571750" cy="28479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1978" y="4053016"/>
            <a:ext cx="109810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Do we pour the milk before we get the bowl?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Do we take a spoonful from the bowl before we put the cereal in?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277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137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2021-01-26T14:25:08Z</dcterms:created>
  <dcterms:modified xsi:type="dcterms:W3CDTF">2021-02-10T14:22:54Z</dcterms:modified>
</cp:coreProperties>
</file>