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63" r:id="rId10"/>
    <p:sldId id="266" r:id="rId11"/>
    <p:sldId id="264" r:id="rId12"/>
    <p:sldId id="265"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08/01/2021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08/01/2021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08/01/2021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08/01/2021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08/01/2021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08/01/2021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08/01/2021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08/01/2021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hiterosemaths.com/homelearning/year-2/week-10-measurement-money/"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br>
              <a:rPr lang="en-GB" dirty="0" smtClean="0"/>
            </a:br>
            <a:r>
              <a:rPr lang="en-GB" dirty="0" smtClean="0"/>
              <a:t>Monday 11</a:t>
            </a:r>
            <a:r>
              <a:rPr lang="en-GB" baseline="30000" dirty="0" smtClean="0"/>
              <a:t>th</a:t>
            </a:r>
            <a:r>
              <a:rPr lang="en-GB" dirty="0" smtClean="0"/>
              <a:t> </a:t>
            </a:r>
            <a:r>
              <a:rPr lang="en-GB" dirty="0" smtClean="0"/>
              <a:t>January</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rmAutofit fontScale="90000"/>
          </a:bodyPr>
          <a:lstStyle/>
          <a:p>
            <a:r>
              <a:rPr lang="en-GB" b="1" dirty="0" smtClean="0"/>
              <a:t/>
            </a:r>
            <a:br>
              <a:rPr lang="en-GB" b="1" dirty="0" smtClean="0"/>
            </a:br>
            <a:r>
              <a:rPr lang="en-GB" b="1" dirty="0" smtClean="0"/>
              <a:t>English -  Spellings</a:t>
            </a:r>
            <a:br>
              <a:rPr lang="en-GB" b="1" dirty="0" smtClean="0"/>
            </a:br>
            <a:r>
              <a:rPr lang="en-GB" dirty="0" smtClean="0"/>
              <a:t/>
            </a:r>
            <a:br>
              <a:rPr lang="en-GB" dirty="0" smtClean="0"/>
            </a:br>
            <a:r>
              <a:rPr lang="en-GB" dirty="0" smtClean="0"/>
              <a:t>1. ay – may I play</a:t>
            </a:r>
            <a:br>
              <a:rPr lang="en-GB" dirty="0" smtClean="0"/>
            </a:br>
            <a:r>
              <a:rPr lang="en-GB" dirty="0"/>
              <a:t/>
            </a:r>
            <a:br>
              <a:rPr lang="en-GB" dirty="0"/>
            </a:br>
            <a:r>
              <a:rPr lang="en-GB" dirty="0" smtClean="0"/>
              <a:t>2. The ‘Big 5’</a:t>
            </a:r>
            <a:endParaRPr lang="en-GB" dirty="0"/>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t>Can you complete the </a:t>
            </a:r>
            <a:r>
              <a:rPr lang="en-GB" dirty="0" err="1"/>
              <a:t>P</a:t>
            </a:r>
            <a:r>
              <a:rPr lang="en-GB" dirty="0" err="1" smtClean="0"/>
              <a:t>owerpoint</a:t>
            </a:r>
            <a:r>
              <a:rPr lang="en-GB" dirty="0" smtClean="0"/>
              <a:t> for ay- may I play and learn the ‘Big 5’ spellings for a quiz on Friday.</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Autofit/>
          </a:bodyPr>
          <a:lstStyle/>
          <a:p>
            <a:r>
              <a:rPr lang="en-GB" sz="3200" b="1" dirty="0" smtClean="0"/>
              <a:t/>
            </a:r>
            <a:br>
              <a:rPr lang="en-GB" sz="3200" b="1" dirty="0" smtClean="0"/>
            </a:br>
            <a:r>
              <a:rPr lang="en-GB" sz="3200" b="1" u="sng" dirty="0" smtClean="0"/>
              <a:t>English</a:t>
            </a:r>
            <a:r>
              <a:rPr lang="en-GB" sz="3200" b="1" dirty="0" smtClean="0"/>
              <a:t/>
            </a:r>
            <a:br>
              <a:rPr lang="en-GB" sz="3200" b="1" dirty="0" smtClean="0"/>
            </a:br>
            <a:r>
              <a:rPr lang="en-GB" sz="3200" b="1" dirty="0"/>
              <a:t/>
            </a:r>
            <a:br>
              <a:rPr lang="en-GB" sz="3200" b="1" dirty="0"/>
            </a:br>
            <a:r>
              <a:rPr lang="en-GB" sz="3200" b="1" dirty="0" smtClean="0"/>
              <a:t>Grey Book – I dare you</a:t>
            </a:r>
            <a:br>
              <a:rPr lang="en-GB" sz="3200" b="1" dirty="0" smtClean="0"/>
            </a:br>
            <a:r>
              <a:rPr lang="en-GB" sz="3200" b="1" dirty="0"/>
              <a:t/>
            </a:r>
            <a:br>
              <a:rPr lang="en-GB" sz="3200" b="1" dirty="0"/>
            </a:br>
            <a:r>
              <a:rPr lang="en-GB" sz="3200" b="1" dirty="0" smtClean="0"/>
              <a:t>Yellow book – The gingerbread man</a:t>
            </a:r>
            <a:endParaRPr lang="en-GB" sz="3200" dirty="0"/>
          </a:p>
        </p:txBody>
      </p:sp>
      <p:sp>
        <p:nvSpPr>
          <p:cNvPr id="3" name="Content Placeholder 2"/>
          <p:cNvSpPr>
            <a:spLocks noGrp="1"/>
          </p:cNvSpPr>
          <p:nvPr>
            <p:ph idx="1"/>
          </p:nvPr>
        </p:nvSpPr>
        <p:spPr/>
        <p:txBody>
          <a:bodyPr>
            <a:normAutofit fontScale="55000" lnSpcReduction="20000"/>
          </a:bodyPr>
          <a:lstStyle/>
          <a:p>
            <a:pPr marL="0" indent="0">
              <a:buNone/>
            </a:pPr>
            <a:endParaRPr lang="en-GB" dirty="0" smtClean="0"/>
          </a:p>
          <a:p>
            <a:pPr marL="0" indent="0">
              <a:buNone/>
            </a:pPr>
            <a:endParaRPr lang="en-GB" dirty="0"/>
          </a:p>
          <a:p>
            <a:pPr marL="0" indent="0">
              <a:buNone/>
            </a:pPr>
            <a:endParaRPr lang="en-GB" dirty="0"/>
          </a:p>
          <a:p>
            <a:pPr marL="0" indent="0">
              <a:buNone/>
            </a:pPr>
            <a:endParaRPr lang="en-GB" dirty="0" smtClean="0"/>
          </a:p>
          <a:p>
            <a:pPr marL="0" indent="0">
              <a:buNone/>
            </a:pPr>
            <a:r>
              <a:rPr lang="en-GB" dirty="0" smtClean="0"/>
              <a:t>Today I would like you to go through the book saying the following out loud:</a:t>
            </a:r>
          </a:p>
          <a:p>
            <a:r>
              <a:rPr lang="en-GB" dirty="0" smtClean="0"/>
              <a:t>speed sounds</a:t>
            </a:r>
          </a:p>
          <a:p>
            <a:r>
              <a:rPr lang="en-GB" dirty="0" smtClean="0"/>
              <a:t>green words </a:t>
            </a:r>
          </a:p>
          <a:p>
            <a:r>
              <a:rPr lang="en-GB" dirty="0" smtClean="0"/>
              <a:t>red words</a:t>
            </a:r>
          </a:p>
          <a:p>
            <a:r>
              <a:rPr lang="en-GB" dirty="0" smtClean="0"/>
              <a:t>challenge words</a:t>
            </a:r>
          </a:p>
          <a:p>
            <a:r>
              <a:rPr lang="en-GB" dirty="0" smtClean="0"/>
              <a:t>Then I would like you to read the book (preferably to an adult but I understand that this is not always possible)</a:t>
            </a:r>
            <a:endParaRPr lang="en-GB" dirty="0"/>
          </a:p>
          <a:p>
            <a:pPr marL="0" indent="0">
              <a:buNone/>
            </a:pPr>
            <a:endParaRPr lang="en-GB" dirty="0" smtClean="0"/>
          </a:p>
          <a:p>
            <a:pPr marL="0" indent="0">
              <a:buNone/>
            </a:pPr>
            <a:r>
              <a:rPr lang="en-GB" b="1" dirty="0" smtClean="0"/>
              <a:t>Activity  - Hold a sentence. </a:t>
            </a:r>
            <a:r>
              <a:rPr lang="en-GB" dirty="0" smtClean="0"/>
              <a:t>It can be found at the end of the book in the </a:t>
            </a:r>
            <a:r>
              <a:rPr lang="en-GB" dirty="0" err="1"/>
              <a:t>P</a:t>
            </a:r>
            <a:r>
              <a:rPr lang="en-GB" dirty="0" err="1" smtClean="0"/>
              <a:t>owerpoint</a:t>
            </a:r>
            <a:r>
              <a:rPr lang="en-GB" dirty="0" smtClean="0"/>
              <a:t>.</a:t>
            </a:r>
            <a:endParaRPr lang="en-GB" b="1" dirty="0"/>
          </a:p>
          <a:p>
            <a:pPr marL="0" indent="0">
              <a:buNone/>
            </a:pPr>
            <a:endParaRPr lang="en-GB" dirty="0" smtClean="0"/>
          </a:p>
          <a:p>
            <a:pPr marL="0" indent="0">
              <a:buNone/>
            </a:pPr>
            <a:r>
              <a:rPr lang="en-GB" dirty="0" smtClean="0"/>
              <a:t>For this activity you will need </a:t>
            </a:r>
            <a:r>
              <a:rPr lang="en-GB" b="1" dirty="0" smtClean="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45080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Today we are going to start with teaching </a:t>
            </a:r>
            <a:r>
              <a:rPr lang="en-GB" b="1" dirty="0" smtClean="0"/>
              <a:t>Money</a:t>
            </a:r>
            <a:r>
              <a:rPr lang="en-GB" dirty="0" smtClean="0"/>
              <a:t> in Maths. We are going to follow the White Rose lessons and complete the worksheet.</a:t>
            </a:r>
          </a:p>
          <a:p>
            <a:pPr marL="0" indent="0">
              <a:buNone/>
            </a:pPr>
            <a:endParaRPr lang="en-GB" dirty="0"/>
          </a:p>
          <a:p>
            <a:pPr marL="0" indent="0">
              <a:buNone/>
            </a:pPr>
            <a:r>
              <a:rPr lang="en-GB" dirty="0">
                <a:hlinkClick r:id="rId2"/>
              </a:rPr>
              <a:t>https://whiterosemaths.com/homelearning/year-2/week-10-measurement-money</a:t>
            </a:r>
            <a:r>
              <a:rPr lang="en-GB" dirty="0" smtClean="0">
                <a:hlinkClick r:id="rId2"/>
              </a:rPr>
              <a:t>/</a:t>
            </a:r>
            <a:endParaRPr lang="en-GB" dirty="0" smtClean="0"/>
          </a:p>
          <a:p>
            <a:pPr marL="0" indent="0">
              <a:buNone/>
            </a:pPr>
            <a:endParaRPr lang="en-GB" dirty="0" smtClean="0"/>
          </a:p>
          <a:p>
            <a:pPr marL="0" indent="0">
              <a:buNone/>
            </a:pPr>
            <a:r>
              <a:rPr lang="en-GB" dirty="0" smtClean="0"/>
              <a:t>The first Lesson will be </a:t>
            </a:r>
            <a:r>
              <a:rPr lang="en-GB" b="1" dirty="0" smtClean="0"/>
              <a:t>‘Count Money – Pence</a:t>
            </a:r>
            <a:r>
              <a:rPr lang="en-GB" b="1" dirty="0" smtClean="0"/>
              <a:t>’ </a:t>
            </a:r>
            <a:r>
              <a:rPr lang="en-GB" dirty="0" smtClean="0"/>
              <a:t>(Autumn – week 10)</a:t>
            </a:r>
            <a:endParaRPr lang="en-GB" b="1" dirty="0" smtClean="0"/>
          </a:p>
          <a:p>
            <a:pPr marL="0" indent="0">
              <a:buNone/>
            </a:pPr>
            <a:endParaRPr lang="en-GB" dirty="0"/>
          </a:p>
          <a:p>
            <a:pPr marL="0" indent="0">
              <a:buNone/>
            </a:pPr>
            <a:r>
              <a:rPr lang="en-GB" dirty="0" smtClean="0"/>
              <a:t>The worksheet that matches this lesson is on the </a:t>
            </a:r>
            <a:r>
              <a:rPr lang="en-GB" dirty="0" smtClean="0"/>
              <a:t>school website</a:t>
            </a:r>
            <a:r>
              <a:rPr lang="en-GB" dirty="0" smtClean="0"/>
              <a:t>. Plus there are optional worksheets if you wish.</a:t>
            </a: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Afternoon Lessons</a:t>
            </a:r>
            <a:endParaRPr lang="en-GB" dirty="0"/>
          </a:p>
        </p:txBody>
      </p:sp>
      <p:sp>
        <p:nvSpPr>
          <p:cNvPr id="5" name="TextBox 4"/>
          <p:cNvSpPr txBox="1"/>
          <p:nvPr/>
        </p:nvSpPr>
        <p:spPr>
          <a:xfrm>
            <a:off x="906161" y="2034745"/>
            <a:ext cx="7117493" cy="3416320"/>
          </a:xfrm>
          <a:prstGeom prst="rect">
            <a:avLst/>
          </a:prstGeom>
          <a:noFill/>
        </p:spPr>
        <p:txBody>
          <a:bodyPr wrap="square" rtlCol="0">
            <a:spAutoFit/>
          </a:bodyPr>
          <a:lstStyle/>
          <a:p>
            <a:r>
              <a:rPr lang="en-GB" sz="2400" dirty="0" smtClean="0"/>
              <a:t>Today’s afternoon lessons can be found on the website.</a:t>
            </a:r>
          </a:p>
          <a:p>
            <a:endParaRPr lang="en-GB" sz="2400" dirty="0"/>
          </a:p>
          <a:p>
            <a:r>
              <a:rPr lang="en-GB" sz="2400" dirty="0" smtClean="0"/>
              <a:t>The focus will be Religious Education.</a:t>
            </a:r>
          </a:p>
          <a:p>
            <a:endParaRPr lang="en-GB" sz="2400" dirty="0"/>
          </a:p>
          <a:p>
            <a:r>
              <a:rPr lang="en-GB" sz="2400" dirty="0" smtClean="0"/>
              <a:t>The Class 2, Year 2 children will need to follow the work set by Mrs Wilson.</a:t>
            </a:r>
          </a:p>
          <a:p>
            <a:endParaRPr lang="en-GB" sz="2400" dirty="0"/>
          </a:p>
          <a:p>
            <a:r>
              <a:rPr lang="en-GB" sz="2400" dirty="0" smtClean="0"/>
              <a:t>The Class 3, Year 2 children will need to follow the work set by Mrs Smith.</a:t>
            </a:r>
            <a:endParaRPr lang="en-GB" sz="2400" dirty="0"/>
          </a:p>
        </p:txBody>
      </p:sp>
      <p:pic>
        <p:nvPicPr>
          <p:cNvPr id="2050" name="Picture 2" descr="Higher Lane Primary School - Religious Educati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823710" y="482879"/>
            <a:ext cx="2759676" cy="2759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32926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a:t>
            </a:r>
            <a:r>
              <a:rPr lang="en-GB" dirty="0" smtClean="0"/>
              <a:t>are asking</a:t>
            </a:r>
            <a:r>
              <a:rPr lang="en-GB" dirty="0" smtClean="0"/>
              <a:t> </a:t>
            </a:r>
            <a:r>
              <a:rPr lang="en-GB" dirty="0" smtClean="0"/>
              <a:t>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p>
          <a:p>
            <a:pPr marL="0" indent="0">
              <a:buNone/>
            </a:pPr>
            <a:endParaRPr lang="en-GB" dirty="0"/>
          </a:p>
          <a:p>
            <a:pPr marL="0" indent="0">
              <a:buNone/>
            </a:pPr>
            <a:r>
              <a:rPr lang="en-GB" dirty="0" smtClean="0"/>
              <a:t>Please could you also make a note of this in</a:t>
            </a:r>
          </a:p>
          <a:p>
            <a:pPr marL="0" indent="0">
              <a:buNone/>
            </a:pPr>
            <a:r>
              <a:rPr lang="en-GB" dirty="0" smtClean="0"/>
              <a:t>your reading record.</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Worship Time</a:t>
            </a:r>
            <a:endParaRPr lang="en-GB" dirty="0"/>
          </a:p>
        </p:txBody>
      </p:sp>
      <p:sp>
        <p:nvSpPr>
          <p:cNvPr id="3" name="Content Placeholder 2"/>
          <p:cNvSpPr>
            <a:spLocks noGrp="1"/>
          </p:cNvSpPr>
          <p:nvPr>
            <p:ph idx="1"/>
          </p:nvPr>
        </p:nvSpPr>
        <p:spPr/>
        <p:txBody>
          <a:bodyPr/>
          <a:lstStyle/>
          <a:p>
            <a:pPr marL="0" indent="0">
              <a:buNone/>
            </a:pPr>
            <a:r>
              <a:rPr lang="en-GB" dirty="0" smtClean="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r>
              <a:rPr lang="en-GB" dirty="0"/>
              <a:t>. Please could they also be sent in by 3:30pm if possible.</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256</TotalTime>
  <Words>437</Words>
  <Application>Microsoft Office PowerPoint</Application>
  <PresentationFormat>Widescreen</PresentationFormat>
  <Paragraphs>64</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Home Learning  Monday 11th January</vt:lpstr>
      <vt:lpstr>Start with a story</vt:lpstr>
      <vt:lpstr> English -  Spellings  1. ay – may I play  2. The ‘Big 5’</vt:lpstr>
      <vt:lpstr> English  Grey Book – I dare you  Yellow book – The gingerbread man</vt:lpstr>
      <vt:lpstr>Take a break!</vt:lpstr>
      <vt:lpstr>Maths</vt:lpstr>
      <vt:lpstr>Have another break!</vt:lpstr>
      <vt:lpstr>Afternoon Lessons</vt:lpstr>
      <vt:lpstr>Reading</vt:lpstr>
      <vt:lpstr>Worship Time</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25</cp:revision>
  <dcterms:created xsi:type="dcterms:W3CDTF">2021-01-06T10:35:23Z</dcterms:created>
  <dcterms:modified xsi:type="dcterms:W3CDTF">2021-01-08T14:21:43Z</dcterms:modified>
</cp:coreProperties>
</file>