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82" r:id="rId5"/>
    <p:sldId id="257" r:id="rId6"/>
    <p:sldId id="279" r:id="rId7"/>
    <p:sldId id="291" r:id="rId8"/>
    <p:sldId id="292" r:id="rId9"/>
    <p:sldId id="269" r:id="rId10"/>
    <p:sldId id="275" r:id="rId11"/>
    <p:sldId id="289" r:id="rId12"/>
    <p:sldId id="277" r:id="rId13"/>
    <p:sldId id="270" r:id="rId14"/>
    <p:sldId id="293" r:id="rId15"/>
    <p:sldId id="284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3626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2571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6479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9140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7645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7170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0973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9464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1432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3115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482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588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rqqtfr/articles/zxdhsg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spring-week-2-number-multiplication-division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7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Relationship Id="rId6" Type="http://schemas.openxmlformats.org/officeDocument/2006/relationships/hyperlink" Target="https://www.youtube.com/watch?v=z_BJjR9rdwA" TargetMode="Externa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isXE4KlLAI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226082"/>
              </p:ext>
            </p:extLst>
          </p:nvPr>
        </p:nvGraphicFramePr>
        <p:xfrm>
          <a:off x="434898" y="475349"/>
          <a:ext cx="11050860" cy="6108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3622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61419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586465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926583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54259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57639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Spag</a:t>
                      </a:r>
                      <a:r>
                        <a:rPr lang="en-US" dirty="0"/>
                        <a:t> Mat 4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Worksheet is in the English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1170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 Writing in first person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1</a:t>
                      </a:r>
                      <a:r>
                        <a:rPr lang="en-US" baseline="30000" dirty="0"/>
                        <a:t>st</a:t>
                      </a:r>
                      <a:r>
                        <a:rPr lang="en-US" dirty="0"/>
                        <a:t>, 2</a:t>
                      </a:r>
                      <a:r>
                        <a:rPr lang="en-US" baseline="30000" dirty="0"/>
                        <a:t>nd</a:t>
                      </a:r>
                      <a:r>
                        <a:rPr lang="en-US" dirty="0"/>
                        <a:t> and 3</a:t>
                      </a:r>
                      <a:r>
                        <a:rPr lang="en-US" baseline="30000" dirty="0"/>
                        <a:t>rd</a:t>
                      </a:r>
                      <a:r>
                        <a:rPr lang="en-US" dirty="0"/>
                        <a:t> person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Writing in the first person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252365"/>
                  </a:ext>
                </a:extLst>
              </a:tr>
              <a:tr h="57639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Written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‘I got the shrinks!’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Make a list of feelings and actions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317464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Multiply 2-digit by 1-digit (2)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596678">
                <a:tc>
                  <a:txBody>
                    <a:bodyPr/>
                    <a:lstStyle/>
                    <a:p>
                      <a:r>
                        <a:rPr lang="en-US" dirty="0"/>
                        <a:t> Worship</a:t>
                      </a:r>
                    </a:p>
                    <a:p>
                      <a:r>
                        <a:rPr lang="en-US" dirty="0"/>
                        <a:t>Before lunch!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Mental Well Being</a:t>
                      </a:r>
                    </a:p>
                    <a:p>
                      <a:r>
                        <a:rPr lang="en-US" dirty="0"/>
                        <a:t>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Links are in the Whole School folder or has been email to you.</a:t>
                      </a:r>
                    </a:p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1317464">
                <a:tc gridSpan="4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  <a:endParaRPr lang="en-US" b="1" dirty="0"/>
                    </a:p>
                    <a:p>
                      <a:r>
                        <a:rPr lang="en-US" b="1" dirty="0"/>
                        <a:t> Screen Free Afternoon!   </a:t>
                      </a:r>
                      <a:r>
                        <a:rPr lang="en-US" dirty="0"/>
                        <a:t>There is a list of ‘screen free’ activities to choose from. It would be lovely to see a photo of          </a:t>
                      </a:r>
                    </a:p>
                    <a:p>
                      <a:r>
                        <a:rPr lang="en-US" dirty="0"/>
                        <a:t>                                             what you chose to do.</a:t>
                      </a:r>
                    </a:p>
                    <a:p>
                      <a:r>
                        <a:rPr lang="en-US" dirty="0"/>
                        <a:t> </a:t>
                      </a:r>
                    </a:p>
                    <a:p>
                      <a:endParaRPr lang="en-US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6407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Thursday    28th 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7702F84-7806-48E0-8C75-12B295FBF328}"/>
              </a:ext>
            </a:extLst>
          </p:cNvPr>
          <p:cNvSpPr txBox="1"/>
          <p:nvPr/>
        </p:nvSpPr>
        <p:spPr>
          <a:xfrm>
            <a:off x="144966" y="256426"/>
            <a:ext cx="11516947" cy="63401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</a:t>
            </a:r>
            <a:r>
              <a:rPr lang="en-GB" sz="3200" dirty="0">
                <a:latin typeface="Comic Sans MS" panose="030F0702030302020204" pitchFamily="66" charset="0"/>
              </a:rPr>
              <a:t>Full House Point Cards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BB748BC7-BF0B-4469-AFB9-F81D66B150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265243"/>
              </p:ext>
            </p:extLst>
          </p:nvPr>
        </p:nvGraphicFramePr>
        <p:xfrm>
          <a:off x="3317892" y="1628887"/>
          <a:ext cx="4984596" cy="444334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492298">
                  <a:extLst>
                    <a:ext uri="{9D8B030D-6E8A-4147-A177-3AD203B41FA5}">
                      <a16:colId xmlns:a16="http://schemas.microsoft.com/office/drawing/2014/main" val="3707370663"/>
                    </a:ext>
                  </a:extLst>
                </a:gridCol>
                <a:gridCol w="2492298">
                  <a:extLst>
                    <a:ext uri="{9D8B030D-6E8A-4147-A177-3AD203B41FA5}">
                      <a16:colId xmlns:a16="http://schemas.microsoft.com/office/drawing/2014/main" val="4098952594"/>
                    </a:ext>
                  </a:extLst>
                </a:gridCol>
              </a:tblGrid>
              <a:tr h="1140248">
                <a:tc gridSpan="2">
                  <a:txBody>
                    <a:bodyPr/>
                    <a:lstStyle/>
                    <a:p>
                      <a:r>
                        <a:rPr lang="en-GB" sz="2000" dirty="0"/>
                        <a:t>Name:__________________________</a:t>
                      </a:r>
                    </a:p>
                    <a:p>
                      <a:r>
                        <a:rPr lang="en-GB" sz="2000" dirty="0"/>
                        <a:t>House:___________________________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213682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336752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239904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3727948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3436"/>
                  </a:ext>
                </a:extLst>
              </a:tr>
              <a:tr h="66062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162936"/>
                  </a:ext>
                </a:extLst>
              </a:tr>
            </a:tbl>
          </a:graphicData>
        </a:graphic>
      </p:graphicFrame>
      <p:pic>
        <p:nvPicPr>
          <p:cNvPr id="1026" name="Picture 2" descr="Smiley - Wikipedia">
            <a:extLst>
              <a:ext uri="{FF2B5EF4-FFF2-40B4-BE49-F238E27FC236}">
                <a16:creationId xmlns:a16="http://schemas.microsoft.com/office/drawing/2014/main" id="{BFC7F375-9BDB-4502-92F5-BA1D21A74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77" y="655699"/>
            <a:ext cx="874986" cy="87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091D5A17-7E5D-4D78-9452-D6E4DAD6885F}"/>
              </a:ext>
            </a:extLst>
          </p:cNvPr>
          <p:cNvSpPr/>
          <p:nvPr/>
        </p:nvSpPr>
        <p:spPr>
          <a:xfrm>
            <a:off x="7977001" y="2266122"/>
            <a:ext cx="970156" cy="2915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2" descr="Smiley - Wikipedia">
            <a:extLst>
              <a:ext uri="{FF2B5EF4-FFF2-40B4-BE49-F238E27FC236}">
                <a16:creationId xmlns:a16="http://schemas.microsoft.com/office/drawing/2014/main" id="{D1D5C2D1-63A6-457F-BB10-B2EC443FA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4175699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miley - Wikipedia">
            <a:extLst>
              <a:ext uri="{FF2B5EF4-FFF2-40B4-BE49-F238E27FC236}">
                <a16:creationId xmlns:a16="http://schemas.microsoft.com/office/drawing/2014/main" id="{2A769E77-B7D2-45D4-8105-2B5590AEF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274" y="4162448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miley - Wikipedia">
            <a:extLst>
              <a:ext uri="{FF2B5EF4-FFF2-40B4-BE49-F238E27FC236}">
                <a16:creationId xmlns:a16="http://schemas.microsoft.com/office/drawing/2014/main" id="{C21C1B43-6199-44B2-93B3-3119F316E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3587855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miley - Wikipedia">
            <a:extLst>
              <a:ext uri="{FF2B5EF4-FFF2-40B4-BE49-F238E27FC236}">
                <a16:creationId xmlns:a16="http://schemas.microsoft.com/office/drawing/2014/main" id="{67D0E1B1-BFB2-4CB7-B6D8-5DDE12A90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3429001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Smiley - Wikipedia">
            <a:extLst>
              <a:ext uri="{FF2B5EF4-FFF2-40B4-BE49-F238E27FC236}">
                <a16:creationId xmlns:a16="http://schemas.microsoft.com/office/drawing/2014/main" id="{BA51E4C3-95FE-4316-A394-475DC1C18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2825857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Smiley - Wikipedia">
            <a:extLst>
              <a:ext uri="{FF2B5EF4-FFF2-40B4-BE49-F238E27FC236}">
                <a16:creationId xmlns:a16="http://schemas.microsoft.com/office/drawing/2014/main" id="{435567E2-8CA6-49D1-84BE-192C0443A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2839108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miley - Wikipedia">
            <a:extLst>
              <a:ext uri="{FF2B5EF4-FFF2-40B4-BE49-F238E27FC236}">
                <a16:creationId xmlns:a16="http://schemas.microsoft.com/office/drawing/2014/main" id="{49EDDA41-0D9F-4149-AD2F-52CFD76D1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150" y="5535713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miley - Wikipedia">
            <a:extLst>
              <a:ext uri="{FF2B5EF4-FFF2-40B4-BE49-F238E27FC236}">
                <a16:creationId xmlns:a16="http://schemas.microsoft.com/office/drawing/2014/main" id="{3DB313C2-B265-47B1-B33A-279F8F8D7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5505442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Smiley - Wikipedia">
            <a:extLst>
              <a:ext uri="{FF2B5EF4-FFF2-40B4-BE49-F238E27FC236}">
                <a16:creationId xmlns:a16="http://schemas.microsoft.com/office/drawing/2014/main" id="{2F020E8F-5D6D-4C4B-89E7-A5932D7B8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91" y="4850682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Smiley - Wikipedia">
            <a:extLst>
              <a:ext uri="{FF2B5EF4-FFF2-40B4-BE49-F238E27FC236}">
                <a16:creationId xmlns:a16="http://schemas.microsoft.com/office/drawing/2014/main" id="{2878AEA5-CF84-4A1C-ACFD-E962BFE6B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89" y="4833945"/>
            <a:ext cx="431038" cy="43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06E1CA-6C9C-4D55-B504-690C610B7646}"/>
              </a:ext>
            </a:extLst>
          </p:cNvPr>
          <p:cNvSpPr txBox="1"/>
          <p:nvPr/>
        </p:nvSpPr>
        <p:spPr>
          <a:xfrm>
            <a:off x="9051235" y="2260405"/>
            <a:ext cx="2093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add the date.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32113A-A840-4147-8829-2E8BABA348EB}"/>
              </a:ext>
            </a:extLst>
          </p:cNvPr>
          <p:cNvSpPr txBox="1"/>
          <p:nvPr/>
        </p:nvSpPr>
        <p:spPr>
          <a:xfrm>
            <a:off x="5499652" y="2260405"/>
            <a:ext cx="2266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Date:_____________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46D9583-0F10-42E5-B50B-8A42D74A44E4}"/>
              </a:ext>
            </a:extLst>
          </p:cNvPr>
          <p:cNvSpPr txBox="1"/>
          <p:nvPr/>
        </p:nvSpPr>
        <p:spPr>
          <a:xfrm>
            <a:off x="7765774" y="446861"/>
            <a:ext cx="3396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Send a photo of your full card with your home learning email.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943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F29D8E-2C73-4282-93FE-5623D0A48A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174" y="404812"/>
            <a:ext cx="9881383" cy="604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8" r="13093"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" r="1" b="32120"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5988205" y="4326673"/>
            <a:ext cx="109281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7B120-84F0-4D0D-8070-45BDCFDB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27" y="253613"/>
            <a:ext cx="10515600" cy="1325563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/>
              <a:t>       Writing in the First, Second, Third  Person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9B357-E4D7-4D7A-9CCE-88058C4C1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780" y="2700996"/>
            <a:ext cx="10515600" cy="728004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https://www.bbc.co.uk/bitesize/topics/zrqqtfr/articles/zxdhsg8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5D24CE-D5C7-4172-8CC2-7D918AC941FB}"/>
              </a:ext>
            </a:extLst>
          </p:cNvPr>
          <p:cNvSpPr txBox="1"/>
          <p:nvPr/>
        </p:nvSpPr>
        <p:spPr>
          <a:xfrm>
            <a:off x="1590931" y="1878476"/>
            <a:ext cx="8653298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1. Watch the video clip and complete the short activity.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784DE2-92A6-4DE0-A9F1-5EF680A29225}"/>
              </a:ext>
            </a:extLst>
          </p:cNvPr>
          <p:cNvSpPr txBox="1"/>
          <p:nvPr/>
        </p:nvSpPr>
        <p:spPr>
          <a:xfrm>
            <a:off x="1143989" y="4027600"/>
            <a:ext cx="9904019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2. Go through the PPT and complete the worksheet in the folder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DDBC6C-C596-41DC-B82E-0622A54EBF22}"/>
              </a:ext>
            </a:extLst>
          </p:cNvPr>
          <p:cNvSpPr txBox="1"/>
          <p:nvPr/>
        </p:nvSpPr>
        <p:spPr>
          <a:xfrm>
            <a:off x="1389157" y="5463650"/>
            <a:ext cx="9413681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3 . Go to the next slide to record some of Mrs Twit’s feelings.</a:t>
            </a:r>
          </a:p>
          <a:p>
            <a:r>
              <a:rPr lang="en-GB" sz="2800" dirty="0"/>
              <a:t>       There is a worksheet in the folder.</a:t>
            </a:r>
          </a:p>
        </p:txBody>
      </p:sp>
    </p:spTree>
    <p:extLst>
      <p:ext uri="{BB962C8B-B14F-4D97-AF65-F5344CB8AC3E}">
        <p14:creationId xmlns:p14="http://schemas.microsoft.com/office/powerpoint/2010/main" val="2190023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E4AC22-A7C4-49C1-AF52-A0BBF074A1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534" y="547687"/>
            <a:ext cx="10159526" cy="601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006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72089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Multiply 2-digit by 1-digit (2)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4705478" y="1956420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https://whiterosemaths.com/homelearning/year-3/spring-week-2-number-multiplication-division/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4538" y="3429000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6653560" y="5620285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6568068" y="5250953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429E99-61FE-43E1-8EFA-03FF49C2DCE3}"/>
              </a:ext>
            </a:extLst>
          </p:cNvPr>
          <p:cNvSpPr txBox="1"/>
          <p:nvPr/>
        </p:nvSpPr>
        <p:spPr>
          <a:xfrm>
            <a:off x="379141" y="6266616"/>
            <a:ext cx="5159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https://www.youtube.com/watch?v=z_BJjR9rdwA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DD4ACF9-C405-41E3-8EB6-718167177C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738" y="3429000"/>
            <a:ext cx="5255942" cy="274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 or click on the link below.   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913B61-88B9-4451-864F-049491CCA1AA}"/>
              </a:ext>
            </a:extLst>
          </p:cNvPr>
          <p:cNvSpPr txBox="1"/>
          <p:nvPr/>
        </p:nvSpPr>
        <p:spPr>
          <a:xfrm>
            <a:off x="2129883" y="2411623"/>
            <a:ext cx="5307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2">
                    <a:lumMod val="85000"/>
                    <a:lumOff val="1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https://youtu.be/zisXE4KlLAI</a:t>
            </a:r>
            <a:endParaRPr lang="en-GB" sz="32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775929-3B51-40ED-8111-950F9C1232B7}"/>
              </a:ext>
            </a:extLst>
          </p:cNvPr>
          <p:cNvSpPr txBox="1"/>
          <p:nvPr/>
        </p:nvSpPr>
        <p:spPr>
          <a:xfrm>
            <a:off x="2125394" y="285483"/>
            <a:ext cx="3523785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Have a Screen Free Afternoon</a:t>
            </a:r>
          </a:p>
        </p:txBody>
      </p:sp>
      <p:pic>
        <p:nvPicPr>
          <p:cNvPr id="1026" name="Picture 2" descr="Screen-Free Steps to Deepen your Connection to Nature during Quarantine -  Children and Nature Network">
            <a:extLst>
              <a:ext uri="{FF2B5EF4-FFF2-40B4-BE49-F238E27FC236}">
                <a16:creationId xmlns:a16="http://schemas.microsoft.com/office/drawing/2014/main" id="{C12604C8-67E4-48BF-98B8-81AF33790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587" y="764529"/>
            <a:ext cx="3524477" cy="235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8195B3-71F2-411A-89D0-E298DBDFA5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571" y="2507056"/>
            <a:ext cx="3568535" cy="3568535"/>
          </a:xfrm>
          <a:prstGeom prst="rect">
            <a:avLst/>
          </a:prstGeom>
        </p:spPr>
      </p:pic>
      <p:pic>
        <p:nvPicPr>
          <p:cNvPr id="1028" name="Picture 4" descr="10 Fun Things To Do With Kids (That Don't Involve Screens!) - Asda Good  Living">
            <a:extLst>
              <a:ext uri="{FF2B5EF4-FFF2-40B4-BE49-F238E27FC236}">
                <a16:creationId xmlns:a16="http://schemas.microsoft.com/office/drawing/2014/main" id="{FC09774E-B082-48FD-BFE7-52D6A072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092" y="4045699"/>
            <a:ext cx="6242215" cy="247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A86765-99A1-46BB-8F9A-8A037B7ED641}"/>
              </a:ext>
            </a:extLst>
          </p:cNvPr>
          <p:cNvSpPr txBox="1"/>
          <p:nvPr/>
        </p:nvSpPr>
        <p:spPr>
          <a:xfrm>
            <a:off x="285008" y="1258784"/>
            <a:ext cx="6507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ucida Bright" panose="02040602050505020304" pitchFamily="18" charset="0"/>
              </a:rPr>
              <a:t>You will find a selection of activities to choose from on the school website, in Whole School Folder.</a:t>
            </a:r>
          </a:p>
        </p:txBody>
      </p:sp>
    </p:spTree>
    <p:extLst>
      <p:ext uri="{BB962C8B-B14F-4D97-AF65-F5344CB8AC3E}">
        <p14:creationId xmlns:p14="http://schemas.microsoft.com/office/powerpoint/2010/main" val="3211675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5E247-A740-4809-8E0B-39250A087704}"/>
              </a:ext>
            </a:extLst>
          </p:cNvPr>
          <p:cNvSpPr txBox="1"/>
          <p:nvPr/>
        </p:nvSpPr>
        <p:spPr>
          <a:xfrm>
            <a:off x="804672" y="338328"/>
            <a:ext cx="3877056" cy="2249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>
                <a:latin typeface="+mj-lt"/>
                <a:ea typeface="+mj-ea"/>
                <a:cs typeface="+mj-cs"/>
              </a:rPr>
              <a:t>Tomorrow, please could you have a sheet of paper (lined or blank) ready for our TEAMS meeting.</a:t>
            </a:r>
          </a:p>
        </p:txBody>
      </p:sp>
      <p:pic>
        <p:nvPicPr>
          <p:cNvPr id="1028" name="Picture 4" descr="Paper Clip Art Free Clipart Images 3 - Lined Paper Transparent Clipart -  Free Transparent PNG Clipart Images Download">
            <a:extLst>
              <a:ext uri="{FF2B5EF4-FFF2-40B4-BE49-F238E27FC236}">
                <a16:creationId xmlns:a16="http://schemas.microsoft.com/office/drawing/2014/main" id="{F02197BC-D7A0-49FA-AB63-C6DE9AD00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2448" y="676784"/>
            <a:ext cx="4450517" cy="343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ree Pencil Clipart Pencil Clip Art Images - Cliparts and Others ... -  ClipArt Best - ClipArt Best | Pencil clipart, Clip art, Art images">
            <a:extLst>
              <a:ext uri="{FF2B5EF4-FFF2-40B4-BE49-F238E27FC236}">
                <a16:creationId xmlns:a16="http://schemas.microsoft.com/office/drawing/2014/main" id="{E07D4FC2-2D7E-486C-867A-94D4C9BD4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38221" y="4114809"/>
            <a:ext cx="2977031" cy="217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8250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1051</TotalTime>
  <Words>600</Words>
  <Application>Microsoft Office PowerPoint</Application>
  <PresentationFormat>Widescreen</PresentationFormat>
  <Paragraphs>110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Abadi</vt:lpstr>
      <vt:lpstr>Arial</vt:lpstr>
      <vt:lpstr>Calibri</vt:lpstr>
      <vt:lpstr>Calibri Light</vt:lpstr>
      <vt:lpstr>Comic Sans MS</vt:lpstr>
      <vt:lpstr>Lato</vt:lpstr>
      <vt:lpstr>Lucida Bright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       Writing in the First, Second, Third  Person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40</cp:revision>
  <dcterms:created xsi:type="dcterms:W3CDTF">2021-01-19T13:11:43Z</dcterms:created>
  <dcterms:modified xsi:type="dcterms:W3CDTF">2021-02-03T19:48:26Z</dcterms:modified>
</cp:coreProperties>
</file>