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7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cbeebies/watch/sun-safety-for-kids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3EED8-BFED-4B22-B345-AAF5B6ABC568}"/>
              </a:ext>
            </a:extLst>
          </p:cNvPr>
          <p:cNvSpPr txBox="1"/>
          <p:nvPr/>
        </p:nvSpPr>
        <p:spPr>
          <a:xfrm>
            <a:off x="1828800" y="4145509"/>
            <a:ext cx="5865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https://www.bbc.co.uk/cbeebies/watch/sun-safety-for-kids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6E626-C5C4-4AA2-8A81-9C68E33F2A08}"/>
              </a:ext>
            </a:extLst>
          </p:cNvPr>
          <p:cNvSpPr txBox="1"/>
          <p:nvPr/>
        </p:nvSpPr>
        <p:spPr>
          <a:xfrm>
            <a:off x="3323063" y="301083"/>
            <a:ext cx="5185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</a:t>
            </a:r>
            <a:r>
              <a:rPr lang="en-GB" sz="3200" dirty="0">
                <a:solidFill>
                  <a:srgbClr val="FF0000"/>
                </a:solidFill>
              </a:rPr>
              <a:t>Safety in the Sun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FB4347-60D7-4060-9B09-A7F1A37C8753}"/>
              </a:ext>
            </a:extLst>
          </p:cNvPr>
          <p:cNvSpPr txBox="1"/>
          <p:nvPr/>
        </p:nvSpPr>
        <p:spPr>
          <a:xfrm>
            <a:off x="479502" y="1092820"/>
            <a:ext cx="11073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Although we are not seeing much of the sun at the moment, it is important to know how to protect yourself from the sun. The sun is a vital source of light and warmth but can also be very dangerous.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3E34A2-3D9A-403E-AD40-D320726C758E}"/>
              </a:ext>
            </a:extLst>
          </p:cNvPr>
          <p:cNvSpPr txBox="1"/>
          <p:nvPr/>
        </p:nvSpPr>
        <p:spPr>
          <a:xfrm>
            <a:off x="680224" y="2081714"/>
            <a:ext cx="9723864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 would like you to create a poster advertising how to keep safe in the sun and how to protect yourself. You will need: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A4 sheet of blank paper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Pencils, felt tips and crayons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7C0097-4F92-46B5-B07E-35F8CC8A5027}"/>
              </a:ext>
            </a:extLst>
          </p:cNvPr>
          <p:cNvSpPr txBox="1"/>
          <p:nvPr/>
        </p:nvSpPr>
        <p:spPr>
          <a:xfrm>
            <a:off x="769435" y="3713776"/>
            <a:ext cx="1074977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Now watch the video clip and look at the PPT to get ideas and information that is important for your poster.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675D2E-1473-4CF5-AF29-C6B20BA57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2253" y="4792433"/>
            <a:ext cx="2755513" cy="194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42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F4C7B0-A6FB-4E9D-96AC-0357A6967B7A}"/>
              </a:ext>
            </a:extLst>
          </p:cNvPr>
          <p:cNvSpPr txBox="1"/>
          <p:nvPr/>
        </p:nvSpPr>
        <p:spPr>
          <a:xfrm>
            <a:off x="1593465" y="283831"/>
            <a:ext cx="2687443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u="sng" dirty="0"/>
              <a:t>Tips For Designing a Poster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B865E4-EB22-40B3-895A-83658DF98D4E}"/>
              </a:ext>
            </a:extLst>
          </p:cNvPr>
          <p:cNvSpPr txBox="1"/>
          <p:nvPr/>
        </p:nvSpPr>
        <p:spPr>
          <a:xfrm>
            <a:off x="639911" y="882974"/>
            <a:ext cx="57205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It needs to be clear, well organised and planned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have clear headings  and slogans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Include pictures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Have a border around your page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Have bold, neat  printing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2FA302-9BB2-431D-A54E-57EA5B5CC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0222" y="197261"/>
            <a:ext cx="3305175" cy="2495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9DEF4E-6C1F-4125-9865-47BDD4A63C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8362" y="3610706"/>
            <a:ext cx="4218131" cy="29503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663191-4F6B-469C-BFCC-A8061216B6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47" y="3525643"/>
            <a:ext cx="4366582" cy="312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357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175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12</cp:revision>
  <dcterms:created xsi:type="dcterms:W3CDTF">2021-01-18T13:04:00Z</dcterms:created>
  <dcterms:modified xsi:type="dcterms:W3CDTF">2021-01-19T15:38:02Z</dcterms:modified>
</cp:coreProperties>
</file>