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256" r:id="rId3"/>
    <p:sldId id="282" r:id="rId4"/>
    <p:sldId id="283" r:id="rId5"/>
    <p:sldId id="284" r:id="rId6"/>
    <p:sldId id="285" r:id="rId7"/>
    <p:sldId id="286" r:id="rId8"/>
    <p:sldId id="287" r:id="rId9"/>
    <p:sldId id="29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37776-E725-44DA-AE60-85E6CFAE45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E2DC387-2595-4EED-BF4A-FAE9113C27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6C5919-54C2-4AC4-8A84-8389F7EA8E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AFA7B-3CC7-4FA1-BE44-E8F479AB0DB8}" type="datetimeFigureOut">
              <a:rPr lang="en-US" smtClean="0"/>
              <a:t>1/17/2021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898A41-4366-4EE7-BC71-4E3CF5885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F4EE5A-DF5C-4328-A7DF-E3D7697925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D85F8-FD87-4804-B223-EA652AEB69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2137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D73947-924F-4317-A63D-2DD7F7D928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EE674B3-E471-4E87-9C90-84D3DBA698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B7A670-C2CA-47C8-BC30-ED48262C63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AFA7B-3CC7-4FA1-BE44-E8F479AB0DB8}" type="datetimeFigureOut">
              <a:rPr lang="en-US" smtClean="0"/>
              <a:t>1/17/2021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9D0C2E-46EA-49E5-BABE-843184E4C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579E84-88FA-4592-97D0-F1E1AEB645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D85F8-FD87-4804-B223-EA652AEB69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6830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2A6EB51-C1AB-4B7C-8701-D4D2E4C476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37EE51-62FC-42E0-ABEE-FC6D9ACDEA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13D91D-831E-49A3-9D48-4DB82D9C82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AFA7B-3CC7-4FA1-BE44-E8F479AB0DB8}" type="datetimeFigureOut">
              <a:rPr lang="en-US" smtClean="0"/>
              <a:t>1/17/2021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037A2A-25F9-4569-A336-9D26CFD31C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84924E-9442-42F2-B1F2-B5D0937F2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D85F8-FD87-4804-B223-EA652AEB69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241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1801C8-C791-44F6-B7F0-CDF18DF67D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B42D81-7F8A-48E1-B816-C6E4007B0A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B7B918-5843-46A7-B54D-33DED6691D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AFA7B-3CC7-4FA1-BE44-E8F479AB0DB8}" type="datetimeFigureOut">
              <a:rPr lang="en-US" smtClean="0"/>
              <a:t>1/17/2021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815B62-8944-4C86-B697-55F28C9E03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28FEE5-73C7-4D2E-95F9-5AAE92A004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D85F8-FD87-4804-B223-EA652AEB69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610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ACE302-E930-4077-9847-2C0D9152FB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4BEA62-6E0B-4B3A-A8C3-99A1871C66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73FB2C-2BEE-4067-8B43-CA1BB09EE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AFA7B-3CC7-4FA1-BE44-E8F479AB0DB8}" type="datetimeFigureOut">
              <a:rPr lang="en-US" smtClean="0"/>
              <a:t>1/17/2021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6E004B-2473-406C-BA1E-23AD3C5EE4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8F356D-D362-433E-BB1D-25D251B458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D85F8-FD87-4804-B223-EA652AEB69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082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F98F8D-BD0C-451C-9665-C1A751C44C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872F59-1687-4751-BFFA-932CEA230A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53E30D-D2D6-49EA-84BA-F59FD2FEA9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099B1E-C25D-4A42-9E79-363977AFF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AFA7B-3CC7-4FA1-BE44-E8F479AB0DB8}" type="datetimeFigureOut">
              <a:rPr lang="en-US" smtClean="0"/>
              <a:t>1/17/2021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F81B8A-5565-4515-B617-686608AC6F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4001F1-E81B-4C55-A43D-33BAF3B0C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D85F8-FD87-4804-B223-EA652AEB69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434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6FEC59-9848-43C4-863F-77B393C703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F0559B-DF11-40ED-AD2E-C9B0747846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D1DE1E-4E01-4A6E-A4F5-5F861769E0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2962E1-1BB4-422C-B2F7-FB88315924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753F1D-C214-423E-AF0F-76E0969E57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EC40DDF-21D1-4F0C-9303-864984DF4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AFA7B-3CC7-4FA1-BE44-E8F479AB0DB8}" type="datetimeFigureOut">
              <a:rPr lang="en-US" smtClean="0"/>
              <a:t>1/17/2021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02A4AF7-C4B5-4C7F-83CB-01EFA6C153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EF6F6BB-C3CE-4BBE-8B54-0E3FCA455F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D85F8-FD87-4804-B223-EA652AEB69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400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5ACFD3-CE98-4693-B481-81D1EF9AF8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D6D83FB-C035-4DB1-974B-CE8DC78238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AFA7B-3CC7-4FA1-BE44-E8F479AB0DB8}" type="datetimeFigureOut">
              <a:rPr lang="en-US" smtClean="0"/>
              <a:t>1/17/2021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126E7A-43A3-41A0-84CB-A42BB782D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EFD9A3F-A9BA-42A9-8567-C8FA7CD16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D85F8-FD87-4804-B223-EA652AEB69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78395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AE27D0-9476-4092-A9F9-0BDF43F976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AFA7B-3CC7-4FA1-BE44-E8F479AB0DB8}" type="datetimeFigureOut">
              <a:rPr lang="en-US" smtClean="0"/>
              <a:t>1/17/2021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0CDC87-36CB-4C16-B5A5-37B4A1E03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3FEBC6-AB8F-4687-8C8E-5971DF2E4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D85F8-FD87-4804-B223-EA652AEB69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2842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8EC1C-FD05-4848-B51B-D4481D4DCC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87CCD9-EC5E-4441-BD51-1CC34EC346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C0406B-D81E-4A3B-AA70-3FD5E6F698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53C5B0-17EC-4D03-8CCE-925BF85851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AFA7B-3CC7-4FA1-BE44-E8F479AB0DB8}" type="datetimeFigureOut">
              <a:rPr lang="en-US" smtClean="0"/>
              <a:t>1/17/2021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5ED40F-7E44-4DBC-9562-C9158481C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A5451C-35B3-4B51-9C48-033BFF2BB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D85F8-FD87-4804-B223-EA652AEB69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0338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2ED1F5-16CC-4EE8-AA2C-8604C155B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F8C843B-2E32-48E7-B21B-D8C1A36E5E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5AEEA7-21C1-4550-88CF-9FA6920370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9C054A-A3BF-4653-94C3-99E295275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AFA7B-3CC7-4FA1-BE44-E8F479AB0DB8}" type="datetimeFigureOut">
              <a:rPr lang="en-US" smtClean="0"/>
              <a:t>1/17/2021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9B06C1-AABF-4619-82DD-1046300DE5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BB7A70-2A54-4B78-9FBE-9E90ECA79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D85F8-FD87-4804-B223-EA652AEB69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597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0000"/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5845A39-2442-41DE-9A77-716B000FAB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B2CA63-8637-4CC9-8192-47CE2AC9A7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36FF50-F8A4-4D8F-A736-0341A234A4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AFA7B-3CC7-4FA1-BE44-E8F479AB0DB8}" type="datetimeFigureOut">
              <a:rPr lang="en-US" smtClean="0"/>
              <a:t>1/17/2021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54F096-EA2F-49D5-AE1F-4E4C1530C4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A964DD-D494-4A5F-AF76-6EBF99F660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D85F8-FD87-4804-B223-EA652AEB69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151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200E62-86DD-489C-8B97-482CCAC0ECE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Day Four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61B734-1D38-42ED-827B-A4DEDBFF5F0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  <a:p>
            <a:r>
              <a:rPr lang="en-GB" dirty="0"/>
              <a:t>P</a:t>
            </a:r>
            <a:r>
              <a:rPr lang="en-US" dirty="0"/>
              <a:t>lot Point Four – A crucial decision</a:t>
            </a:r>
          </a:p>
        </p:txBody>
      </p:sp>
    </p:spTree>
    <p:extLst>
      <p:ext uri="{BB962C8B-B14F-4D97-AF65-F5344CB8AC3E}">
        <p14:creationId xmlns:p14="http://schemas.microsoft.com/office/powerpoint/2010/main" val="32510696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D3ABFAF-C932-4351-A052-0F3B7F7ABE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9106" y="0"/>
            <a:ext cx="10093788" cy="6917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7907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8376BD-7F06-4561-8373-FFADDF7E18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33588"/>
          </a:xfrm>
        </p:spPr>
        <p:txBody>
          <a:bodyPr/>
          <a:lstStyle/>
          <a:p>
            <a:pPr algn="ctr"/>
            <a:r>
              <a:rPr lang="en-GB" b="1" dirty="0"/>
              <a:t>Plot Point 4 – A crucial decision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811C6-C097-4276-A450-4FBD7206A8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98714"/>
            <a:ext cx="10515600" cy="4878249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en-GB" b="1" dirty="0"/>
              <a:t>Inner thought</a:t>
            </a:r>
          </a:p>
          <a:p>
            <a:pPr marL="0" indent="0">
              <a:buNone/>
            </a:pPr>
            <a:endParaRPr lang="en-GB" b="1" dirty="0"/>
          </a:p>
          <a:p>
            <a:pPr marL="0" indent="0">
              <a:buNone/>
            </a:pPr>
            <a:r>
              <a:rPr lang="en-GB" dirty="0"/>
              <a:t>Think about the inner thoughts of our characters.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This looks scary</a:t>
            </a:r>
          </a:p>
          <a:p>
            <a:pPr marL="0" indent="0">
              <a:buNone/>
            </a:pPr>
            <a:r>
              <a:rPr lang="en-GB" dirty="0"/>
              <a:t>I’m worried</a:t>
            </a:r>
          </a:p>
          <a:p>
            <a:pPr marL="0" indent="0">
              <a:buNone/>
            </a:pPr>
            <a:r>
              <a:rPr lang="en-GB" dirty="0"/>
              <a:t>This will be bad</a:t>
            </a:r>
          </a:p>
          <a:p>
            <a:pPr marL="0" indent="0">
              <a:buNone/>
            </a:pPr>
            <a:r>
              <a:rPr lang="en-GB" dirty="0"/>
              <a:t>I’ve never heard anything like this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9D86DFE-DC40-4D7E-A6FE-5B6CD775C240}"/>
              </a:ext>
            </a:extLst>
          </p:cNvPr>
          <p:cNvSpPr txBox="1"/>
          <p:nvPr/>
        </p:nvSpPr>
        <p:spPr>
          <a:xfrm>
            <a:off x="6347790" y="2826127"/>
            <a:ext cx="584421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Collect alternative words for a nervous ‘thought’:</a:t>
            </a:r>
          </a:p>
          <a:p>
            <a:r>
              <a:rPr lang="en-GB" sz="2400" dirty="0"/>
              <a:t>contemplated</a:t>
            </a:r>
          </a:p>
          <a:p>
            <a:r>
              <a:rPr lang="en-GB" sz="2400" dirty="0"/>
              <a:t>pondered</a:t>
            </a:r>
          </a:p>
          <a:p>
            <a:r>
              <a:rPr lang="en-GB" sz="2400" dirty="0"/>
              <a:t>worried</a:t>
            </a:r>
          </a:p>
          <a:p>
            <a:r>
              <a:rPr lang="en-GB" sz="2400" dirty="0"/>
              <a:t>fretted</a:t>
            </a:r>
          </a:p>
          <a:p>
            <a:r>
              <a:rPr lang="en-GB" sz="2400" dirty="0"/>
              <a:t>twitched</a:t>
            </a:r>
          </a:p>
          <a:p>
            <a:r>
              <a:rPr lang="en-GB" sz="2400" dirty="0"/>
              <a:t>brooded</a:t>
            </a:r>
          </a:p>
          <a:p>
            <a:r>
              <a:rPr lang="en-GB" sz="2400" dirty="0"/>
              <a:t>mused</a:t>
            </a:r>
          </a:p>
          <a:p>
            <a:r>
              <a:rPr lang="en-GB" sz="2400" dirty="0"/>
              <a:t>reflected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38031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D2424B-EC38-4C69-A3E6-557A52FD2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74562"/>
          </a:xfrm>
        </p:spPr>
        <p:txBody>
          <a:bodyPr/>
          <a:lstStyle/>
          <a:p>
            <a:pPr algn="ctr"/>
            <a:r>
              <a:rPr lang="en-GB" b="1" dirty="0"/>
              <a:t>Plot Point 4 – A crucial decision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787579-2EB1-46D6-9DD5-4099F6D586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245704"/>
            <a:ext cx="10783957" cy="4931259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Miss Powis’ sentence: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sz="3600" dirty="0"/>
              <a:t>“</a:t>
            </a:r>
            <a:r>
              <a:rPr lang="en-GB" sz="3600" dirty="0">
                <a:solidFill>
                  <a:srgbClr val="7030A0"/>
                </a:solidFill>
              </a:rPr>
              <a:t>I’ve never seen a storm this big before</a:t>
            </a:r>
            <a:r>
              <a:rPr lang="en-GB" sz="3600" dirty="0"/>
              <a:t>,” Sophie </a:t>
            </a:r>
            <a:r>
              <a:rPr lang="en-GB" sz="3600" dirty="0">
                <a:solidFill>
                  <a:srgbClr val="FFFF00"/>
                </a:solidFill>
              </a:rPr>
              <a:t>thought</a:t>
            </a:r>
            <a:r>
              <a:rPr lang="en-GB" sz="3600" dirty="0"/>
              <a:t>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Your turn:</a:t>
            </a:r>
          </a:p>
          <a:p>
            <a:pPr marL="0" indent="0">
              <a:buNone/>
            </a:pPr>
            <a:r>
              <a:rPr lang="en-GB" dirty="0"/>
              <a:t>Write an </a:t>
            </a:r>
            <a:r>
              <a:rPr lang="en-GB" dirty="0">
                <a:solidFill>
                  <a:srgbClr val="7030A0"/>
                </a:solidFill>
              </a:rPr>
              <a:t>inner thought for Sophie</a:t>
            </a:r>
            <a:r>
              <a:rPr lang="en-GB" dirty="0"/>
              <a:t>, using an </a:t>
            </a:r>
            <a:r>
              <a:rPr lang="en-GB" dirty="0">
                <a:solidFill>
                  <a:srgbClr val="FFFF00"/>
                </a:solidFill>
              </a:rPr>
              <a:t>alternative word for ‘thought’</a:t>
            </a:r>
            <a:r>
              <a:rPr lang="en-GB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4547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74EEEB-8B78-42CF-92C7-26D9BE2D38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20336"/>
          </a:xfrm>
        </p:spPr>
        <p:txBody>
          <a:bodyPr/>
          <a:lstStyle/>
          <a:p>
            <a:pPr algn="ctr"/>
            <a:r>
              <a:rPr lang="en-GB" b="1" dirty="0"/>
              <a:t>Plot Point 4 – A crucial decision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1C5B67-005C-4DB3-B145-51327AB2F3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85462"/>
            <a:ext cx="10515600" cy="4891501"/>
          </a:xfrm>
        </p:spPr>
        <p:txBody>
          <a:bodyPr/>
          <a:lstStyle/>
          <a:p>
            <a:pPr marL="0" indent="0">
              <a:buNone/>
            </a:pPr>
            <a:r>
              <a:rPr lang="en-GB" b="1" dirty="0"/>
              <a:t>2. Rhetorical question</a:t>
            </a:r>
          </a:p>
          <a:p>
            <a:pPr marL="0" indent="0">
              <a:buNone/>
            </a:pPr>
            <a:endParaRPr lang="en-GB" b="1" dirty="0"/>
          </a:p>
          <a:p>
            <a:pPr marL="0" indent="0">
              <a:buNone/>
            </a:pPr>
            <a:r>
              <a:rPr lang="en-GB" dirty="0"/>
              <a:t>Think of some question starters…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what</a:t>
            </a:r>
          </a:p>
          <a:p>
            <a:pPr marL="0" indent="0">
              <a:buNone/>
            </a:pPr>
            <a:r>
              <a:rPr lang="en-GB" dirty="0"/>
              <a:t>where</a:t>
            </a:r>
          </a:p>
          <a:p>
            <a:pPr marL="0" indent="0">
              <a:buNone/>
            </a:pPr>
            <a:r>
              <a:rPr lang="en-GB" dirty="0"/>
              <a:t>why</a:t>
            </a:r>
          </a:p>
          <a:p>
            <a:pPr marL="0" indent="0">
              <a:buNone/>
            </a:pPr>
            <a:r>
              <a:rPr lang="en-GB" dirty="0"/>
              <a:t>when</a:t>
            </a:r>
          </a:p>
          <a:p>
            <a:pPr marL="0" indent="0">
              <a:buNone/>
            </a:pPr>
            <a:r>
              <a:rPr lang="en-GB" dirty="0"/>
              <a:t>how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3737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4712E0-A4DE-4D10-A9B1-7EBBB4736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93832"/>
          </a:xfrm>
        </p:spPr>
        <p:txBody>
          <a:bodyPr/>
          <a:lstStyle/>
          <a:p>
            <a:pPr algn="ctr"/>
            <a:r>
              <a:rPr lang="en-GB" b="1" dirty="0"/>
              <a:t>Plot Point 4 – A crucial decision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13173C-C6A5-449F-BBA7-9DEADA798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8958"/>
            <a:ext cx="10515600" cy="4918005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Miss Powis’ sentence: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sz="3600" dirty="0"/>
              <a:t>What on earth was the family going to do</a:t>
            </a:r>
            <a:r>
              <a:rPr lang="en-GB" sz="3600" dirty="0">
                <a:solidFill>
                  <a:srgbClr val="FF0000"/>
                </a:solidFill>
              </a:rPr>
              <a:t>?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Your turn:</a:t>
            </a:r>
          </a:p>
          <a:p>
            <a:pPr marL="0" indent="0">
              <a:buNone/>
            </a:pPr>
            <a:r>
              <a:rPr lang="en-GB" dirty="0"/>
              <a:t>Create a </a:t>
            </a:r>
            <a:r>
              <a:rPr lang="en-GB" dirty="0">
                <a:solidFill>
                  <a:srgbClr val="FF0000"/>
                </a:solidFill>
              </a:rPr>
              <a:t>rhetorical question</a:t>
            </a:r>
            <a:r>
              <a:rPr lang="en-GB" dirty="0"/>
              <a:t> to heighten the suspense for the reader.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2448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27105-8181-4EC0-A891-0CE96A3D07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01066"/>
          </a:xfrm>
        </p:spPr>
        <p:txBody>
          <a:bodyPr/>
          <a:lstStyle/>
          <a:p>
            <a:pPr algn="ctr"/>
            <a:r>
              <a:rPr lang="en-GB" b="1" dirty="0"/>
              <a:t>Plot Point 4 – A crucial decision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4903E1-1250-4F8A-B82D-D7F6DD59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66192"/>
            <a:ext cx="10515600" cy="5010771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b="1" dirty="0"/>
              <a:t>3. Dialogue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What could mum and dad be saying to each other?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Collect synonyms for ‘said’</a:t>
            </a:r>
          </a:p>
          <a:p>
            <a:pPr marL="0" indent="0">
              <a:buNone/>
            </a:pPr>
            <a:r>
              <a:rPr lang="en-GB" dirty="0"/>
              <a:t>whispered</a:t>
            </a:r>
          </a:p>
          <a:p>
            <a:pPr marL="0" indent="0">
              <a:buNone/>
            </a:pPr>
            <a:r>
              <a:rPr lang="en-GB" dirty="0"/>
              <a:t>muttered</a:t>
            </a:r>
          </a:p>
          <a:p>
            <a:pPr marL="0" indent="0">
              <a:buNone/>
            </a:pPr>
            <a:r>
              <a:rPr lang="en-GB" dirty="0"/>
              <a:t>mumbled</a:t>
            </a:r>
          </a:p>
          <a:p>
            <a:pPr marL="0" indent="0">
              <a:buNone/>
            </a:pPr>
            <a:r>
              <a:rPr lang="en-GB" dirty="0"/>
              <a:t>stammered</a:t>
            </a:r>
          </a:p>
          <a:p>
            <a:pPr marL="0" indent="0">
              <a:buNone/>
            </a:pPr>
            <a:r>
              <a:rPr lang="en-GB" dirty="0"/>
              <a:t>choked</a:t>
            </a:r>
          </a:p>
          <a:p>
            <a:pPr marL="0" indent="0">
              <a:buNone/>
            </a:pPr>
            <a:r>
              <a:rPr lang="en-GB" dirty="0"/>
              <a:t>said in hushed tones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5163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A8643F-758A-4624-BE6E-81180ECFD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14318"/>
          </a:xfrm>
        </p:spPr>
        <p:txBody>
          <a:bodyPr/>
          <a:lstStyle/>
          <a:p>
            <a:pPr algn="ctr"/>
            <a:r>
              <a:rPr lang="en-GB" b="1" dirty="0"/>
              <a:t>Plot Point 4 – A crucial decision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0D01E3-18EB-4C82-AD57-7DB6E1581F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574" y="1179444"/>
            <a:ext cx="11290852" cy="499751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/>
              <a:t>Miss Powis’ sentence: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sz="3600" dirty="0"/>
              <a:t>“</a:t>
            </a:r>
            <a:r>
              <a:rPr lang="en-GB" sz="3600" dirty="0">
                <a:solidFill>
                  <a:srgbClr val="7030A0"/>
                </a:solidFill>
              </a:rPr>
              <a:t>I’m so worried about this vicious storm</a:t>
            </a:r>
            <a:r>
              <a:rPr lang="en-GB" sz="3600" dirty="0"/>
              <a:t>,” Mum </a:t>
            </a:r>
            <a:r>
              <a:rPr lang="en-GB" sz="3600" dirty="0">
                <a:solidFill>
                  <a:srgbClr val="FF6600"/>
                </a:solidFill>
              </a:rPr>
              <a:t>whispered</a:t>
            </a:r>
            <a:r>
              <a:rPr lang="en-GB" sz="3600" dirty="0"/>
              <a:t>.</a:t>
            </a:r>
          </a:p>
          <a:p>
            <a:pPr marL="0" indent="0">
              <a:buNone/>
            </a:pPr>
            <a:endParaRPr lang="en-GB" sz="1200" dirty="0"/>
          </a:p>
          <a:p>
            <a:pPr marL="0" indent="0">
              <a:buNone/>
            </a:pPr>
            <a:r>
              <a:rPr lang="en-GB" sz="3600" dirty="0"/>
              <a:t>“</a:t>
            </a:r>
            <a:r>
              <a:rPr lang="en-GB" sz="3600" dirty="0">
                <a:solidFill>
                  <a:srgbClr val="7030A0"/>
                </a:solidFill>
              </a:rPr>
              <a:t>Me too. I think we should leave until it passes</a:t>
            </a:r>
            <a:r>
              <a:rPr lang="en-GB" sz="3600" dirty="0"/>
              <a:t>,” said Dad </a:t>
            </a:r>
            <a:r>
              <a:rPr lang="en-GB" sz="3600" dirty="0">
                <a:solidFill>
                  <a:srgbClr val="0000FF"/>
                </a:solidFill>
              </a:rPr>
              <a:t>anxiously</a:t>
            </a:r>
            <a:r>
              <a:rPr lang="en-GB" sz="3600" dirty="0"/>
              <a:t>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Y</a:t>
            </a:r>
            <a:r>
              <a:rPr lang="en-US" dirty="0"/>
              <a:t>our turn:</a:t>
            </a:r>
          </a:p>
          <a:p>
            <a:pPr marL="0" indent="0">
              <a:buNone/>
            </a:pPr>
            <a:r>
              <a:rPr lang="en-GB" dirty="0"/>
              <a:t>C</a:t>
            </a:r>
            <a:r>
              <a:rPr lang="en-US" dirty="0"/>
              <a:t>reate the </a:t>
            </a:r>
            <a:r>
              <a:rPr lang="en-US" dirty="0">
                <a:solidFill>
                  <a:srgbClr val="7030A0"/>
                </a:solidFill>
              </a:rPr>
              <a:t>dialogue</a:t>
            </a:r>
            <a:r>
              <a:rPr lang="en-US" dirty="0"/>
              <a:t> between Mum and Dad. Use </a:t>
            </a:r>
            <a:r>
              <a:rPr lang="en-US" dirty="0">
                <a:solidFill>
                  <a:srgbClr val="FF6600"/>
                </a:solidFill>
              </a:rPr>
              <a:t>synonyms for ‘said’ </a:t>
            </a:r>
            <a:r>
              <a:rPr lang="en-US" dirty="0"/>
              <a:t>and/or </a:t>
            </a:r>
            <a:r>
              <a:rPr lang="en-US" dirty="0">
                <a:solidFill>
                  <a:srgbClr val="0000FF"/>
                </a:solidFill>
              </a:rPr>
              <a:t>adverbs</a:t>
            </a:r>
            <a:r>
              <a:rPr lang="en-US" dirty="0"/>
              <a:t> for ‘how’ they spoke.</a:t>
            </a:r>
          </a:p>
          <a:p>
            <a:pPr marL="0" indent="0">
              <a:buNone/>
            </a:pPr>
            <a:r>
              <a:rPr lang="en-GB" b="1" dirty="0">
                <a:solidFill>
                  <a:srgbClr val="FF0000"/>
                </a:solidFill>
              </a:rPr>
              <a:t>Remember: new line for new speaker.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520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DD2BAE-AB86-4CBB-ACED-0C79295018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/>
              <a:t>Miss Powis’ Plot Point 4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C51A5D-076D-4497-A94E-14330E560E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GB" dirty="0"/>
          </a:p>
          <a:p>
            <a:pPr marL="0" indent="0" algn="just">
              <a:buNone/>
            </a:pPr>
            <a:r>
              <a:rPr lang="en-GB" dirty="0"/>
              <a:t>“I’ve never seen a storm this big before,” Sophie thought. What on earth was the family going to do? </a:t>
            </a:r>
          </a:p>
          <a:p>
            <a:pPr marL="0" indent="0" algn="just">
              <a:buNone/>
            </a:pPr>
            <a:endParaRPr lang="en-GB" sz="1050" dirty="0"/>
          </a:p>
          <a:p>
            <a:pPr marL="0" indent="0" algn="just">
              <a:buNone/>
            </a:pPr>
            <a:r>
              <a:rPr lang="en-GB" dirty="0"/>
              <a:t>“I’m so worried about this vicious storm,” Mum whispered.</a:t>
            </a:r>
          </a:p>
          <a:p>
            <a:pPr marL="0" indent="0" algn="just">
              <a:buNone/>
            </a:pPr>
            <a:endParaRPr lang="en-GB" sz="1050" dirty="0"/>
          </a:p>
          <a:p>
            <a:pPr marL="0" indent="0" algn="just">
              <a:buNone/>
            </a:pPr>
            <a:r>
              <a:rPr lang="en-GB" dirty="0"/>
              <a:t>“Me too. I think we should leave until it passes,” said Dad anxiously.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 algn="just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69119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335</Words>
  <Application>Microsoft Office PowerPoint</Application>
  <PresentationFormat>Widescreen</PresentationFormat>
  <Paragraphs>78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Day Four</vt:lpstr>
      <vt:lpstr>PowerPoint Presentation</vt:lpstr>
      <vt:lpstr>Plot Point 4 – A crucial decision</vt:lpstr>
      <vt:lpstr>Plot Point 4 – A crucial decision</vt:lpstr>
      <vt:lpstr>Plot Point 4 – A crucial decision</vt:lpstr>
      <vt:lpstr>Plot Point 4 – A crucial decision</vt:lpstr>
      <vt:lpstr>Plot Point 4 – A crucial decision</vt:lpstr>
      <vt:lpstr>Plot Point 4 – A crucial decision</vt:lpstr>
      <vt:lpstr>Miss Powis’ Plot Point 4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Day Four</dc:title>
  <dc:creator>Alex Powis</dc:creator>
  <cp:lastModifiedBy>Alex Powis</cp:lastModifiedBy>
  <cp:revision>4</cp:revision>
  <dcterms:created xsi:type="dcterms:W3CDTF">2021-01-15T10:52:12Z</dcterms:created>
  <dcterms:modified xsi:type="dcterms:W3CDTF">2021-01-17T14:51:08Z</dcterms:modified>
</cp:coreProperties>
</file>