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4" r:id="rId3"/>
    <p:sldId id="258" r:id="rId4"/>
    <p:sldId id="259" r:id="rId5"/>
    <p:sldId id="260" r:id="rId6"/>
    <p:sldId id="261" r:id="rId7"/>
    <p:sldId id="262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7" r:id="rId16"/>
    <p:sldId id="279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E506E4-E28E-4BE9-AF64-ECEEC9E3ED94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771C6-C00F-40A4-BA75-14EEB84CA9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36704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E506E4-E28E-4BE9-AF64-ECEEC9E3ED94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771C6-C00F-40A4-BA75-14EEB84CA9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27098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E506E4-E28E-4BE9-AF64-ECEEC9E3ED94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771C6-C00F-40A4-BA75-14EEB84CA9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16222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E506E4-E28E-4BE9-AF64-ECEEC9E3ED94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771C6-C00F-40A4-BA75-14EEB84CA9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02521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E506E4-E28E-4BE9-AF64-ECEEC9E3ED94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771C6-C00F-40A4-BA75-14EEB84CA9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626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E506E4-E28E-4BE9-AF64-ECEEC9E3ED94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771C6-C00F-40A4-BA75-14EEB84CA9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90021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E506E4-E28E-4BE9-AF64-ECEEC9E3ED94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771C6-C00F-40A4-BA75-14EEB84CA9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79709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E506E4-E28E-4BE9-AF64-ECEEC9E3ED94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771C6-C00F-40A4-BA75-14EEB84CA9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69393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E506E4-E28E-4BE9-AF64-ECEEC9E3ED94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771C6-C00F-40A4-BA75-14EEB84CA9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92057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E506E4-E28E-4BE9-AF64-ECEEC9E3ED94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771C6-C00F-40A4-BA75-14EEB84CA9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50215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E506E4-E28E-4BE9-AF64-ECEEC9E3ED94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771C6-C00F-40A4-BA75-14EEB84CA9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55698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E506E4-E28E-4BE9-AF64-ECEEC9E3ED94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2771C6-C00F-40A4-BA75-14EEB84CA9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28275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2577" y="0"/>
            <a:ext cx="996306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62552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5694" y="0"/>
            <a:ext cx="1018061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67563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4184" y="0"/>
            <a:ext cx="1052363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86421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6397" y="0"/>
            <a:ext cx="1075920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61576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8965" y="0"/>
            <a:ext cx="1085407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28643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52704" y="0"/>
            <a:ext cx="968659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44274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4472" y="0"/>
            <a:ext cx="1044305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707534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9187" y="0"/>
            <a:ext cx="101536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949513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9919" y="0"/>
            <a:ext cx="1081216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051425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3310" y="0"/>
            <a:ext cx="1026538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894681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5306" y="0"/>
            <a:ext cx="1052138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324842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1008" y="0"/>
            <a:ext cx="1026998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184654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39349" y="0"/>
            <a:ext cx="99133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807088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7906" y="0"/>
            <a:ext cx="1051618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264657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E88DB0BC-C4B4-4003-A771-9EE944B4FFBC}"/>
              </a:ext>
            </a:extLst>
          </p:cNvPr>
          <p:cNvSpPr/>
          <p:nvPr/>
        </p:nvSpPr>
        <p:spPr>
          <a:xfrm>
            <a:off x="437322" y="595195"/>
            <a:ext cx="6096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>
              <a:buAutoNum type="arabicPeriod"/>
            </a:pPr>
            <a:endParaRPr lang="en-GB" b="1" u="sng" dirty="0"/>
          </a:p>
          <a:p>
            <a:pPr marL="342900" indent="-342900">
              <a:buAutoNum type="arabicPeriod"/>
            </a:pPr>
            <a:endParaRPr lang="en-GB" b="1" u="sng" dirty="0" smtClean="0"/>
          </a:p>
          <a:p>
            <a:pPr marL="342900" indent="-342900">
              <a:buAutoNum type="arabicPeriod"/>
            </a:pPr>
            <a:endParaRPr lang="en-GB" b="1" u="sng" dirty="0"/>
          </a:p>
          <a:p>
            <a:pPr marL="342900" indent="-342900">
              <a:buAutoNum type="arabicPeriod"/>
            </a:pPr>
            <a:endParaRPr lang="en-GB" b="1" u="sng" dirty="0" smtClean="0"/>
          </a:p>
          <a:p>
            <a:pPr marL="342900" indent="-342900">
              <a:buAutoNum type="arabicPeriod"/>
            </a:pPr>
            <a:endParaRPr lang="en-GB" b="1" u="sng" dirty="0"/>
          </a:p>
          <a:p>
            <a:pPr marL="342900" indent="-342900">
              <a:buAutoNum type="arabicPeriod"/>
            </a:pPr>
            <a:endParaRPr lang="en-GB" b="1" u="sng" dirty="0" smtClean="0"/>
          </a:p>
          <a:p>
            <a:pPr marL="342900" indent="-342900">
              <a:buAutoNum type="arabicPeriod"/>
            </a:pPr>
            <a:endParaRPr lang="en-GB" b="1" u="sng" dirty="0"/>
          </a:p>
          <a:p>
            <a:endParaRPr lang="en-GB" b="1" u="sng" dirty="0" smtClean="0"/>
          </a:p>
        </p:txBody>
      </p:sp>
      <p:sp>
        <p:nvSpPr>
          <p:cNvPr id="3" name="TextBox 2"/>
          <p:cNvSpPr txBox="1"/>
          <p:nvPr/>
        </p:nvSpPr>
        <p:spPr>
          <a:xfrm>
            <a:off x="930874" y="5000369"/>
            <a:ext cx="105938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An example and a guide to the big write can be found on the website. </a:t>
            </a:r>
            <a:endParaRPr lang="en-GB" sz="2800" dirty="0"/>
          </a:p>
        </p:txBody>
      </p:sp>
      <p:pic>
        <p:nvPicPr>
          <p:cNvPr id="7" name="Picture 4" descr="Travellers' Times Big Creative Writing &amp; Poetry Competition | Travellers  Time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5321" y="595194"/>
            <a:ext cx="3376797" cy="17728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815545" y="3382148"/>
            <a:ext cx="10824519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Have you ever played ‘Hide and Seek’? How did you feel when you were hiding?</a:t>
            </a:r>
          </a:p>
          <a:p>
            <a:endParaRPr lang="en-GB" sz="2800" dirty="0"/>
          </a:p>
          <a:p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360562694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Super Work Super Hero Teacher Feedback Stamp - Simply Stamp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4147" y="378940"/>
            <a:ext cx="5715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662496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295</TotalTime>
  <Words>34</Words>
  <Application>Microsoft Office PowerPoint</Application>
  <PresentationFormat>Widescreen</PresentationFormat>
  <Paragraphs>8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Wigmore School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Steve Powell</dc:creator>
  <cp:lastModifiedBy>Steve Powell</cp:lastModifiedBy>
  <cp:revision>30</cp:revision>
  <dcterms:created xsi:type="dcterms:W3CDTF">2021-01-05T13:13:41Z</dcterms:created>
  <dcterms:modified xsi:type="dcterms:W3CDTF">2021-01-13T11:16:44Z</dcterms:modified>
</cp:coreProperties>
</file>