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672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467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211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78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211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623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655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864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606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4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040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84A49-C2AB-4507-B587-3AFE9C9471B0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793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487" y="0"/>
            <a:ext cx="100550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29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6" y="0"/>
            <a:ext cx="109319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300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118" y="0"/>
            <a:ext cx="10607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37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185" y="0"/>
            <a:ext cx="11213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468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299" y="0"/>
            <a:ext cx="106354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72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542" y="0"/>
            <a:ext cx="104849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547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427" y="0"/>
            <a:ext cx="106791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76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953" y="0"/>
            <a:ext cx="10390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435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310" y="0"/>
            <a:ext cx="107093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94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248" y="0"/>
            <a:ext cx="10429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08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020" y="0"/>
            <a:ext cx="10937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834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953" y="0"/>
            <a:ext cx="10390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540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268" y="0"/>
            <a:ext cx="107794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7313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88" y="0"/>
            <a:ext cx="108454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9122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377" y="0"/>
            <a:ext cx="110652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9764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508" y="0"/>
            <a:ext cx="107429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6788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0874" y="5000369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29727" y="3015210"/>
            <a:ext cx="108245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Your task is to write a set of instructions on how to wash up. </a:t>
            </a:r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915357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058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Widescreen</PresentationFormat>
  <Paragraphs>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2021-02-02T11:25:22Z</dcterms:created>
  <dcterms:modified xsi:type="dcterms:W3CDTF">2021-02-10T14:26:10Z</dcterms:modified>
</cp:coreProperties>
</file>