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91" r:id="rId6"/>
    <p:sldId id="290" r:id="rId7"/>
    <p:sldId id="284" r:id="rId8"/>
    <p:sldId id="292" r:id="rId9"/>
    <p:sldId id="279" r:id="rId10"/>
    <p:sldId id="269" r:id="rId11"/>
    <p:sldId id="275" r:id="rId12"/>
    <p:sldId id="286" r:id="rId13"/>
    <p:sldId id="270" r:id="rId14"/>
    <p:sldId id="281" r:id="rId15"/>
    <p:sldId id="277" r:id="rId16"/>
    <p:sldId id="26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7393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1225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973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5442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3961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0683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0414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3626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754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1830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428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64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Relationship Id="rId4" Type="http://schemas.openxmlformats.org/officeDocument/2006/relationships/hyperlink" Target="https://www.youtube.com/watch?v=EgppUh8ukZ8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spring-week-2-number-multiplication-division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dqAA9Ky2DY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topmarks.co.uk/maths-games/hit-the-button" TargetMode="External"/><Relationship Id="rId5" Type="http://schemas.openxmlformats.org/officeDocument/2006/relationships/hyperlink" Target="https://play.ttrockstars.com/auth/school/student/78867" TargetMode="Externa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245470"/>
              </p:ext>
            </p:extLst>
          </p:nvPr>
        </p:nvGraphicFramePr>
        <p:xfrm>
          <a:off x="500136" y="546265"/>
          <a:ext cx="10217427" cy="62855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32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4983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596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22488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 Handwriting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Letter  Formation</a:t>
                      </a:r>
                    </a:p>
                    <a:p>
                      <a:r>
                        <a:rPr lang="en-US" dirty="0"/>
                        <a:t>Diagonal Joins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Letters to trace and write</a:t>
                      </a:r>
                    </a:p>
                    <a:p>
                      <a:r>
                        <a:rPr lang="en-US" dirty="0"/>
                        <a:t>Lined handwriting Paper</a:t>
                      </a:r>
                    </a:p>
                    <a:p>
                      <a:r>
                        <a:rPr lang="en-US" dirty="0"/>
                        <a:t>PPT to watch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Writing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How to write a diary entry.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PPT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981671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Written 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Write a diary entry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Mrs</a:t>
                      </a:r>
                      <a:r>
                        <a:rPr lang="en-US" dirty="0"/>
                        <a:t> Twit’s Diary</a:t>
                      </a:r>
                    </a:p>
                    <a:p>
                      <a:r>
                        <a:rPr lang="en-US" dirty="0"/>
                        <a:t>‘I think I’ve got the shrinks!’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553205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White Rose </a:t>
                      </a:r>
                    </a:p>
                    <a:p>
                      <a:r>
                        <a:rPr lang="en-GB" sz="1800" dirty="0"/>
                        <a:t>Year 3 Spring Block</a:t>
                      </a:r>
                    </a:p>
                    <a:p>
                      <a:r>
                        <a:rPr lang="en-GB" sz="1800" dirty="0"/>
                        <a:t>Multiplication and Division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Divide 2-digit by 1-digit (1)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 French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See work set by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Powell in our Year 3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See work set by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Powell and Miss Price in our Year 3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‘Big Joe’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are emailed or can be found in the ‘Whole School ‘folder.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Friday 29th January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F2CDE8-DC78-4F3C-AF4B-6F75BD314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2097" y="557212"/>
            <a:ext cx="5734050" cy="57435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84AE2B-15CA-450E-A48A-7C5EB334015C}"/>
              </a:ext>
            </a:extLst>
          </p:cNvPr>
          <p:cNvSpPr txBox="1"/>
          <p:nvPr/>
        </p:nvSpPr>
        <p:spPr>
          <a:xfrm>
            <a:off x="5092535" y="95003"/>
            <a:ext cx="2006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Handwriting Lines</a:t>
            </a:r>
          </a:p>
        </p:txBody>
      </p:sp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00764B-5069-4B39-8305-DFC182063699}"/>
              </a:ext>
            </a:extLst>
          </p:cNvPr>
          <p:cNvSpPr txBox="1"/>
          <p:nvPr/>
        </p:nvSpPr>
        <p:spPr>
          <a:xfrm>
            <a:off x="1209304" y="449597"/>
            <a:ext cx="977339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              </a:t>
            </a:r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In the folder you will find: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800" dirty="0">
                <a:latin typeface="Comic Sans MS" panose="030F0702030302020204" pitchFamily="66" charset="0"/>
              </a:rPr>
              <a:t>  PPT to follow printing letter formation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800" dirty="0">
                <a:latin typeface="Comic Sans MS" panose="030F0702030302020204" pitchFamily="66" charset="0"/>
              </a:rPr>
              <a:t> PPT to follow joining formation</a:t>
            </a:r>
          </a:p>
          <a:p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32E889-3D4F-4038-98CF-87A825A018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8495" y="3745612"/>
            <a:ext cx="4121716" cy="236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187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68BD76-358B-4E2A-A47A-FE951E0A24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065" y="1234943"/>
            <a:ext cx="7628380" cy="494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033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B9D89-45E3-4094-869C-D43F73AB51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429" y="876365"/>
            <a:ext cx="7089568" cy="5273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286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02D4C49-1CE4-47F2-AD06-D419EA8A2ABF}"/>
              </a:ext>
            </a:extLst>
          </p:cNvPr>
          <p:cNvSpPr txBox="1"/>
          <p:nvPr/>
        </p:nvSpPr>
        <p:spPr>
          <a:xfrm>
            <a:off x="1137424" y="1750741"/>
            <a:ext cx="9679257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   Go to the PPT in the folder which explains how to write a diary.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834116-9CC2-4E33-8944-CFC5FE04BE6D}"/>
              </a:ext>
            </a:extLst>
          </p:cNvPr>
          <p:cNvSpPr txBox="1"/>
          <p:nvPr/>
        </p:nvSpPr>
        <p:spPr>
          <a:xfrm>
            <a:off x="2051824" y="3429000"/>
            <a:ext cx="640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/>
              <a:t>You are going to be Mrs Twit and write a diary entry about the day she got the shrinks.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/>
              <a:t>Listen to or read the chapters before writing.</a:t>
            </a:r>
          </a:p>
          <a:p>
            <a:r>
              <a:rPr lang="en-GB" sz="2400" dirty="0"/>
              <a:t>               The Audio link is on the next slide</a:t>
            </a:r>
          </a:p>
        </p:txBody>
      </p:sp>
    </p:spTree>
    <p:extLst>
      <p:ext uri="{BB962C8B-B14F-4D97-AF65-F5344CB8AC3E}">
        <p14:creationId xmlns:p14="http://schemas.microsoft.com/office/powerpoint/2010/main" val="2029630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478" y="233444"/>
            <a:ext cx="7278158" cy="6624536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6343650" y="3962400"/>
            <a:ext cx="5505814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The Twits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By 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61610" y="177761"/>
            <a:ext cx="4330394" cy="3699492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Audio Book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A91202-41C3-4D9F-9B01-85B985F24A6F}"/>
              </a:ext>
            </a:extLst>
          </p:cNvPr>
          <p:cNvSpPr txBox="1"/>
          <p:nvPr/>
        </p:nvSpPr>
        <p:spPr>
          <a:xfrm>
            <a:off x="5962675" y="4207439"/>
            <a:ext cx="2587559" cy="14773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Funny Walking Stick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and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Mrs Twit has the Shrinks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11:29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</a:t>
            </a:r>
          </a:p>
        </p:txBody>
      </p:sp>
    </p:spTree>
    <p:extLst>
      <p:ext uri="{BB962C8B-B14F-4D97-AF65-F5344CB8AC3E}">
        <p14:creationId xmlns:p14="http://schemas.microsoft.com/office/powerpoint/2010/main" val="2930239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Divide 2-digit by 1-digit (1)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4216526" y="3607744"/>
            <a:ext cx="7702232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https://whiterosemaths.com/homelearning/year-3/spring-week-2-number-multiplication-division/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213"/>
          <a:stretch/>
        </p:blipFill>
        <p:spPr>
          <a:xfrm>
            <a:off x="896414" y="3267294"/>
            <a:ext cx="4801183" cy="27006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896414" y="6150226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https://www.youtube.com/watch?v=TdqAA9Ky2DY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8x table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67276B-3D63-4C62-A922-B31C2DDE1A39}"/>
              </a:ext>
            </a:extLst>
          </p:cNvPr>
          <p:cNvSpPr txBox="1"/>
          <p:nvPr/>
        </p:nvSpPr>
        <p:spPr>
          <a:xfrm>
            <a:off x="6548554" y="6152027"/>
            <a:ext cx="5643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https://www.topmarks.co.uk/maths-games/hit-the-button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53F227-E8FD-4EE3-90DB-8EDFFA5AD8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3160" y="3241210"/>
            <a:ext cx="4370549" cy="282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55173A-4CA8-4F03-905B-C61029BB51E3}"/>
              </a:ext>
            </a:extLst>
          </p:cNvPr>
          <p:cNvSpPr txBox="1"/>
          <p:nvPr/>
        </p:nvSpPr>
        <p:spPr>
          <a:xfrm>
            <a:off x="3045368" y="2043663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For French and PE, see activities in the Year 3 Folder.</a:t>
            </a:r>
          </a:p>
        </p:txBody>
      </p:sp>
    </p:spTree>
    <p:extLst>
      <p:ext uri="{BB962C8B-B14F-4D97-AF65-F5344CB8AC3E}">
        <p14:creationId xmlns:p14="http://schemas.microsoft.com/office/powerpoint/2010/main" val="3751429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1722</TotalTime>
  <Words>515</Words>
  <Application>Microsoft Office PowerPoint</Application>
  <PresentationFormat>Widescreen</PresentationFormat>
  <Paragraphs>87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Abadi</vt:lpstr>
      <vt:lpstr>Arial</vt:lpstr>
      <vt:lpstr>Calibri</vt:lpstr>
      <vt:lpstr>Calibri Light</vt:lpstr>
      <vt:lpstr>Comic Sans MS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98</cp:revision>
  <dcterms:created xsi:type="dcterms:W3CDTF">2021-01-05T10:13:18Z</dcterms:created>
  <dcterms:modified xsi:type="dcterms:W3CDTF">2021-02-04T12:24:54Z</dcterms:modified>
</cp:coreProperties>
</file>