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week-12-number-multiplication-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27</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i</a:t>
            </a:r>
            <a:r>
              <a:rPr lang="en-GB" dirty="0" smtClean="0"/>
              <a:t>-e – nice smile</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How silly!</a:t>
            </a:r>
            <a:br>
              <a:rPr lang="en-GB" sz="3200" b="1" dirty="0" smtClean="0"/>
            </a:br>
            <a:r>
              <a:rPr lang="en-GB" sz="3200" b="1" dirty="0"/>
              <a:t/>
            </a:r>
            <a:br>
              <a:rPr lang="en-GB" sz="3200" b="1" dirty="0"/>
            </a:br>
            <a:r>
              <a:rPr lang="en-GB" sz="3200" b="1" dirty="0" smtClean="0"/>
              <a:t>Yellow book – Lost</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The topic we are covering is </a:t>
            </a:r>
            <a:r>
              <a:rPr lang="en-GB" b="1" dirty="0"/>
              <a:t>Multiplication and Division </a:t>
            </a:r>
            <a:r>
              <a:rPr lang="en-GB" dirty="0"/>
              <a:t>in maths. </a:t>
            </a:r>
            <a:r>
              <a:rPr lang="en-GB"/>
              <a:t>We are going to follow the White Rose lessons and complete the worksheet.</a:t>
            </a:r>
          </a:p>
          <a:p>
            <a:pPr marL="0" indent="0">
              <a:buNone/>
            </a:pPr>
            <a:endParaRPr lang="en-GB" dirty="0"/>
          </a:p>
          <a:p>
            <a:pPr marL="0" indent="0">
              <a:buNone/>
            </a:pPr>
            <a:r>
              <a:rPr lang="en-GB" dirty="0">
                <a:hlinkClick r:id="rId2"/>
              </a:rPr>
              <a:t>https://whiterosemaths.com/homelearning/year-2/week-12-number-multiplication-division/</a:t>
            </a:r>
            <a:endParaRPr lang="en-GB" dirty="0"/>
          </a:p>
          <a:p>
            <a:pPr marL="0" indent="0">
              <a:buNone/>
            </a:pPr>
            <a:endParaRPr lang="en-GB" dirty="0" smtClean="0"/>
          </a:p>
          <a:p>
            <a:r>
              <a:rPr lang="en-GB" dirty="0" smtClean="0"/>
              <a:t>The first Lesson will be </a:t>
            </a:r>
            <a:r>
              <a:rPr lang="en-GB" b="1" dirty="0" smtClean="0"/>
              <a:t>‘</a:t>
            </a:r>
            <a:r>
              <a:rPr lang="en-US" b="1" dirty="0"/>
              <a:t>Redistribute from unequal to equal groups </a:t>
            </a:r>
            <a:r>
              <a:rPr lang="en-US" b="1" dirty="0" smtClean="0"/>
              <a:t>activity</a:t>
            </a:r>
            <a:r>
              <a:rPr lang="en-GB" b="1" dirty="0" smtClean="0"/>
              <a:t>’ </a:t>
            </a:r>
            <a:r>
              <a:rPr lang="en-GB" dirty="0" smtClean="0"/>
              <a:t>(Autumn – week 12)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517</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Wednesday 27th January</vt:lpstr>
      <vt:lpstr>Start with a story</vt:lpstr>
      <vt:lpstr> English -  Spellings  1. i-e – nice smile  2. The ‘Big 5’</vt:lpstr>
      <vt:lpstr> English  Grey Book – How silly!  Yellow book – Lost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44</cp:revision>
  <dcterms:created xsi:type="dcterms:W3CDTF">2021-01-06T10:35:23Z</dcterms:created>
  <dcterms:modified xsi:type="dcterms:W3CDTF">2021-01-26T10:42:58Z</dcterms:modified>
</cp:coreProperties>
</file>