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2B268-C9A0-4488-9688-B75FB5C87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134296-79A3-4FA9-8670-6E111E722B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9F1F2-B0F4-4215-AFBB-8A68CF619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F2095-B539-4316-9831-F86A6996C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4B7AE4-8B52-4E0F-AAE9-ED0B565872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880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FE1EE-8368-4DED-B2DD-68E04E984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5AF0A8-25DF-4CA1-99FE-F9F40BF339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499AEF-A884-4ECA-85BC-145969066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E0472B-29E2-4467-A0BD-9FBCF21CFE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BD545B-2807-496F-889F-4E73760FF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875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2AA0A-F4B9-4C62-B4FD-E9744D218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CDBE5-E2B2-4032-A701-50B150B94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0D069-45E7-4032-A8FA-B8B832F89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76FCB-253A-433E-905E-8CBE3C74C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6C8A71-0698-4016-A833-8788746A3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992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EE719-5A9C-421B-8C26-A505C5A6BC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305D4-0F5C-476B-A2F2-12473491EE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201119-1FF5-4108-85D0-112C55EEED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44FE50-EB71-4CF1-B037-5EBC9B97F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0AC2A1-5147-4B8B-872A-8145B8EC2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555528-EFF0-48C2-9192-A49B742EC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376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1CABB-B148-4161-9970-88D50F445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88BA1E-D463-4E5C-8633-D02927F69F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10E443-F09A-48AA-8BED-9C153362EC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ABC0FE-857E-4BEF-AEC8-0932172ED4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FB4630-A8F2-46F6-AF98-ED4DC10BC8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B8D8C0-61B3-4F07-A5A2-7CA5A931E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C4C504-6944-4D0A-90B6-B6E2B30D0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306D57-CE10-480F-B13C-18C8A91A9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368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0552E-AB27-4BED-B8E5-E68008D43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087048-48AB-4B59-94A5-B7AF48A91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9FFFC5-CE64-49C9-86D7-E9545F397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3E7904-8D8E-4AD9-91D6-AA50CA70B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0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B7AC85-B739-41C0-9E63-68E03417A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1696E6-B270-47B6-B3DC-F8422A44D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9362A5-1F0B-4845-AAFF-B0F725C7D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80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6A711-7396-4FCE-8D55-3A9E8E7D8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27E0F-2549-4263-AAA7-7FF9A4292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31423D-BB57-40EF-9A98-8AEC30D6CC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914485-7B36-4248-8D70-40258AB39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F4A9A-0364-4B7A-B9AE-D87BEF6BC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2FF2EF-9D8E-4176-B601-BA668B393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627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C672F6-C653-4B74-8D25-B706ECE7B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A22462-E3E6-4F1E-9E2A-C637AC262C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4400E5-6327-4CA2-AAA7-BBA4CB293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C4916C-A44B-469E-A38A-ED18AF9A4C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5119A4-DD63-438E-AE58-CE1D2DE547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369E25-5E47-4F90-ACDF-FF6B8EAA6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208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A5EC2-8D3E-478E-B5E0-2AC0A8FFF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A340-AA18-48E6-81BD-3C806CC4FB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296CB-F16D-4A83-8096-33E449894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26C82-AD50-466A-89A8-B1BD9FD5B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06E1A-B504-4BD8-AB82-CB56006CA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570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AFF143-5D09-4BCE-B9B5-7E4836FD98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8B5CAC-93DB-4269-A756-42DD7436F1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935E1D-4D12-4D50-9A7E-032B74820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278-E1CD-45C8-B1AE-8C54148F3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36C6F-7430-4D56-B36B-8FA7E64C2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91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73F20D-EFE8-4465-B75E-2C275CD27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BF75-AF6C-48AF-B4D8-9C83241F9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8C67BE-0C34-4982-8269-07F688A9FB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5615D-4D80-4370-98F7-C4420F8851C8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EA03D-F6F6-4DD0-8D5D-295F0DDD10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131AAD-A20C-4DDF-8881-89F2520B8A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B6BCC-412F-437E-85E3-EADDA112E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833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hangesa.dgmt.co.za/help-children-to-love-reading-and-stimulate-their-language-development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B5D81-56F9-42D7-B891-1CB9919DB1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30088"/>
            <a:ext cx="9144000" cy="940904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rgbClr val="FF0000"/>
                </a:solidFill>
              </a:rPr>
              <a:t>Class 5 learning </a:t>
            </a:r>
            <a:br>
              <a:rPr lang="en-GB" sz="4000" b="1" dirty="0">
                <a:solidFill>
                  <a:srgbClr val="FF0000"/>
                </a:solidFill>
              </a:rPr>
            </a:br>
            <a:r>
              <a:rPr lang="en-GB" sz="4000" b="1" dirty="0">
                <a:solidFill>
                  <a:srgbClr val="FF0000"/>
                </a:solidFill>
              </a:rPr>
              <a:t>Wednesday 10th February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E82548-5D83-4DC9-A765-FACE06B9AE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6835" y="1470992"/>
            <a:ext cx="11158330" cy="5234609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en-GB" sz="5500" b="1" dirty="0">
                <a:solidFill>
                  <a:srgbClr val="FF0000"/>
                </a:solidFill>
              </a:rPr>
              <a:t>9am:</a:t>
            </a:r>
            <a:r>
              <a:rPr lang="en-GB" sz="5500" dirty="0"/>
              <a:t>                         Teams welcome and registration</a:t>
            </a:r>
          </a:p>
          <a:p>
            <a:pPr algn="just"/>
            <a:r>
              <a:rPr lang="en-GB" sz="5500" dirty="0"/>
              <a:t>                                   Mrs P discussing today’s learning</a:t>
            </a:r>
          </a:p>
          <a:p>
            <a:pPr algn="just"/>
            <a:r>
              <a:rPr lang="en-GB" sz="5500" dirty="0"/>
              <a:t>                                  20 Q’s/ SOTD/ DD/ NNS…</a:t>
            </a:r>
          </a:p>
          <a:p>
            <a:pPr algn="just"/>
            <a:endParaRPr lang="en-GB" sz="5500" b="1" dirty="0"/>
          </a:p>
          <a:p>
            <a:pPr algn="just"/>
            <a:r>
              <a:rPr lang="en-GB" sz="5500" dirty="0"/>
              <a:t> </a:t>
            </a:r>
            <a:r>
              <a:rPr lang="en-GB" sz="5500" b="1" dirty="0">
                <a:solidFill>
                  <a:srgbClr val="FF0000"/>
                </a:solidFill>
              </a:rPr>
              <a:t>9.30-12.00:       </a:t>
            </a:r>
            <a:r>
              <a:rPr lang="en-GB" sz="5500" b="1" dirty="0">
                <a:solidFill>
                  <a:srgbClr val="FFC000"/>
                </a:solidFill>
              </a:rPr>
              <a:t>English </a:t>
            </a:r>
            <a:r>
              <a:rPr lang="en-GB" sz="5500" dirty="0"/>
              <a:t>tasks from folder on website</a:t>
            </a:r>
            <a:r>
              <a:rPr lang="en-GB" sz="5500" b="1" dirty="0"/>
              <a:t>-preparing for writing a comparative piece</a:t>
            </a:r>
          </a:p>
          <a:p>
            <a:pPr algn="just"/>
            <a:r>
              <a:rPr lang="en-GB" sz="5500" b="1" dirty="0">
                <a:solidFill>
                  <a:srgbClr val="FF0000"/>
                </a:solidFill>
              </a:rPr>
              <a:t>11am- 12.00:     </a:t>
            </a:r>
            <a:r>
              <a:rPr lang="en-GB" sz="5500" b="1" dirty="0">
                <a:solidFill>
                  <a:srgbClr val="0070C0"/>
                </a:solidFill>
              </a:rPr>
              <a:t>Maths</a:t>
            </a:r>
            <a:r>
              <a:rPr lang="en-GB" sz="5500" b="1" dirty="0">
                <a:solidFill>
                  <a:srgbClr val="FFC000"/>
                </a:solidFill>
              </a:rPr>
              <a:t> </a:t>
            </a:r>
            <a:r>
              <a:rPr lang="en-GB" sz="5500" dirty="0"/>
              <a:t>tasks from folder on website- </a:t>
            </a:r>
            <a:r>
              <a:rPr lang="en-GB" sz="5500" b="1" dirty="0"/>
              <a:t>Y5 compare and order fractions/ Y6 add and subtract fractions</a:t>
            </a:r>
          </a:p>
          <a:p>
            <a:pPr algn="just"/>
            <a:endParaRPr lang="en-GB" sz="5500" b="1" dirty="0">
              <a:solidFill>
                <a:srgbClr val="FFC000"/>
              </a:solidFill>
            </a:endParaRPr>
          </a:p>
          <a:p>
            <a:pPr algn="just"/>
            <a:r>
              <a:rPr lang="en-GB" sz="5500" b="1" dirty="0">
                <a:solidFill>
                  <a:srgbClr val="FF0000"/>
                </a:solidFill>
              </a:rPr>
              <a:t>1pm:                   </a:t>
            </a:r>
            <a:r>
              <a:rPr lang="en-GB" sz="5500" dirty="0"/>
              <a:t>Teams catch up/ 20 Q’s/ 100 fact/ daily reading of The Last Wild with Mrs P</a:t>
            </a:r>
          </a:p>
          <a:p>
            <a:pPr algn="just"/>
            <a:endParaRPr lang="en-GB" sz="5500" dirty="0"/>
          </a:p>
          <a:p>
            <a:pPr algn="just"/>
            <a:r>
              <a:rPr lang="en-GB" sz="5500" b="1" dirty="0">
                <a:solidFill>
                  <a:srgbClr val="FF0000"/>
                </a:solidFill>
              </a:rPr>
              <a:t>1.20-2.45pm:           </a:t>
            </a:r>
            <a:r>
              <a:rPr lang="en-GB" sz="5500" dirty="0"/>
              <a:t>afternoon tasks- </a:t>
            </a:r>
            <a:r>
              <a:rPr lang="en-GB" sz="5500" b="1" dirty="0">
                <a:solidFill>
                  <a:srgbClr val="00B050"/>
                </a:solidFill>
              </a:rPr>
              <a:t>climate change- </a:t>
            </a:r>
            <a:r>
              <a:rPr lang="en-GB" sz="5500" b="1" dirty="0"/>
              <a:t>the future</a:t>
            </a:r>
          </a:p>
          <a:p>
            <a:pPr algn="just"/>
            <a:r>
              <a:rPr lang="en-GB" sz="5500" b="1" i="1" dirty="0"/>
              <a:t>                      email </a:t>
            </a:r>
            <a:r>
              <a:rPr lang="en-GB" sz="5500" i="1" dirty="0"/>
              <a:t>some photos of your work in one email to the teacher email</a:t>
            </a:r>
          </a:p>
          <a:p>
            <a:pPr algn="just"/>
            <a:endParaRPr lang="en-GB" sz="5500" i="1" dirty="0"/>
          </a:p>
          <a:p>
            <a:pPr algn="just"/>
            <a:r>
              <a:rPr lang="en-GB" sz="5500" b="1" dirty="0">
                <a:solidFill>
                  <a:srgbClr val="FF0000"/>
                </a:solidFill>
              </a:rPr>
              <a:t>2.45-3.20pm:         </a:t>
            </a:r>
            <a:r>
              <a:rPr lang="en-GB" sz="5500" dirty="0"/>
              <a:t>watch today’s </a:t>
            </a:r>
            <a:r>
              <a:rPr lang="en-GB" sz="5500" b="1" dirty="0">
                <a:solidFill>
                  <a:srgbClr val="7030A0"/>
                </a:solidFill>
              </a:rPr>
              <a:t>worship</a:t>
            </a:r>
            <a:r>
              <a:rPr lang="en-GB" sz="5500" dirty="0"/>
              <a:t> from the link on the website</a:t>
            </a:r>
          </a:p>
          <a:p>
            <a:pPr algn="just"/>
            <a:r>
              <a:rPr lang="en-GB" sz="5500" dirty="0"/>
              <a:t>                                 </a:t>
            </a:r>
            <a:r>
              <a:rPr lang="en-GB" sz="5500" b="1" dirty="0">
                <a:solidFill>
                  <a:schemeClr val="accent2"/>
                </a:solidFill>
              </a:rPr>
              <a:t>read</a:t>
            </a:r>
            <a:r>
              <a:rPr lang="en-GB" sz="5500" dirty="0"/>
              <a:t> and record in your reading record  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                </a:t>
            </a:r>
          </a:p>
          <a:p>
            <a:pPr algn="just"/>
            <a:endParaRPr lang="en-GB" dirty="0"/>
          </a:p>
          <a:p>
            <a:pPr algn="just"/>
            <a:endParaRPr lang="en-GB" dirty="0"/>
          </a:p>
          <a:p>
            <a:pPr algn="just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0BC377-6AC6-41BA-916C-C4E584578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275154" y="520238"/>
            <a:ext cx="3400011" cy="215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530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126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Class 5 learning  Wednesday 10th February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5 learning  Monday 13th January</dc:title>
  <dc:creator>Beth Pritchard</dc:creator>
  <cp:lastModifiedBy>Beth Pritchard</cp:lastModifiedBy>
  <cp:revision>17</cp:revision>
  <cp:lastPrinted>2021-01-06T16:20:36Z</cp:lastPrinted>
  <dcterms:created xsi:type="dcterms:W3CDTF">2021-01-06T14:48:03Z</dcterms:created>
  <dcterms:modified xsi:type="dcterms:W3CDTF">2021-02-03T17:07:10Z</dcterms:modified>
</cp:coreProperties>
</file>