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9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73" r:id="rId18"/>
    <p:sldId id="274" r:id="rId19"/>
    <p:sldId id="275" r:id="rId20"/>
    <p:sldId id="276" r:id="rId21"/>
    <p:sldId id="277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403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656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860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038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808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415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626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585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681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931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472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7A7F7F-BE16-4D71-A520-E02C570251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81513-A5E5-4605-9CAA-40BF84FD4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324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4288" y="0"/>
            <a:ext cx="98034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2184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000" y="0"/>
            <a:ext cx="1049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186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486" y="0"/>
            <a:ext cx="105010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01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9923" y="0"/>
            <a:ext cx="99521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1516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526" y="0"/>
            <a:ext cx="101809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3689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291" y="0"/>
            <a:ext cx="103314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203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243" y="0"/>
            <a:ext cx="103135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27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8104" y="0"/>
            <a:ext cx="102957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3254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538" y="0"/>
            <a:ext cx="103749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7897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533" y="0"/>
            <a:ext cx="102029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0191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358" y="0"/>
            <a:ext cx="103712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7080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687" y="0"/>
            <a:ext cx="10026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856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944" y="0"/>
            <a:ext cx="105241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3814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735" y="0"/>
            <a:ext cx="102825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1273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306" y="0"/>
            <a:ext cx="105693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0012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352" y="0"/>
            <a:ext cx="105912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8741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r>
              <a:rPr lang="en-GB" b="1" u="sng" dirty="0" smtClean="0"/>
              <a:t>Edit a Sentence</a:t>
            </a:r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  <a:p>
            <a:r>
              <a:rPr lang="en-GB" b="1" u="sng" dirty="0" smtClean="0"/>
              <a:t>2. Build a Sentence</a:t>
            </a:r>
            <a:endParaRPr lang="en-GB" b="1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988541" y="5708822"/>
            <a:ext cx="105938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</a:t>
            </a:r>
            <a:r>
              <a:rPr lang="en-GB" sz="2800" dirty="0"/>
              <a:t>w</a:t>
            </a:r>
            <a:r>
              <a:rPr lang="en-GB" sz="2800" dirty="0" smtClean="0"/>
              <a:t>orksheet can be found on website or follow the PowerPoint and </a:t>
            </a:r>
          </a:p>
          <a:p>
            <a:r>
              <a:rPr lang="en-GB" sz="2800" dirty="0" smtClean="0"/>
              <a:t>write in a book </a:t>
            </a:r>
            <a:r>
              <a:rPr lang="en-GB" sz="2800" smtClean="0"/>
              <a:t>or on handwriting </a:t>
            </a:r>
            <a:r>
              <a:rPr lang="en-GB" sz="2800" dirty="0" smtClean="0"/>
              <a:t>paper.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8689" y="1421862"/>
            <a:ext cx="3981253" cy="1146863"/>
          </a:xfrm>
          <a:prstGeom prst="rect">
            <a:avLst/>
          </a:prstGeom>
        </p:spPr>
      </p:pic>
      <p:pic>
        <p:nvPicPr>
          <p:cNvPr id="5" name="Picture 2" descr="Girl Builder Stock Illustrations – 2,169 Girl Builder Stock Illustrations,  Vectors &amp; Clipart - Dreamstim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6" y="3622274"/>
            <a:ext cx="1674656" cy="167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ee Man Worker Cliparts, Download Free Clip Art, Free Clip Art on Clipart 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171" y="3395392"/>
            <a:ext cx="2776151" cy="208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54824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9514" y="189470"/>
            <a:ext cx="11450594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Edit </a:t>
            </a:r>
            <a:r>
              <a:rPr lang="en-GB" b="1" u="sng" dirty="0"/>
              <a:t>a sentence</a:t>
            </a:r>
          </a:p>
          <a:p>
            <a:endParaRPr lang="en-GB" b="1" u="sng" dirty="0"/>
          </a:p>
          <a:p>
            <a:r>
              <a:rPr lang="en-GB" dirty="0"/>
              <a:t>Can you rewrite the below sentence for me please correcting all the mistakes. The correct sentence is on the following slide. No peaking until you have finished!</a:t>
            </a:r>
          </a:p>
          <a:p>
            <a:endParaRPr lang="en-GB" dirty="0"/>
          </a:p>
          <a:p>
            <a:r>
              <a:rPr lang="en-GB" dirty="0" smtClean="0"/>
              <a:t>There are 7 mistakes!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4000" dirty="0"/>
              <a:t>it was a toad  a loathsome, </a:t>
            </a:r>
            <a:r>
              <a:rPr lang="en-GB" sz="4000" dirty="0" err="1"/>
              <a:t>yello</a:t>
            </a:r>
            <a:r>
              <a:rPr lang="en-GB" sz="4000" dirty="0"/>
              <a:t>-brown toad, </a:t>
            </a:r>
            <a:r>
              <a:rPr lang="en-GB" sz="4000" dirty="0" err="1"/>
              <a:t>aflot</a:t>
            </a:r>
            <a:r>
              <a:rPr lang="en-GB" sz="4000" dirty="0"/>
              <a:t> on a bit of would</a:t>
            </a:r>
          </a:p>
          <a:p>
            <a:endParaRPr lang="en-GB" sz="4000" dirty="0"/>
          </a:p>
          <a:p>
            <a:endParaRPr lang="en-GB" sz="4000" dirty="0" smtClean="0"/>
          </a:p>
          <a:p>
            <a:r>
              <a:rPr lang="en-GB" sz="2400" dirty="0" smtClean="0"/>
              <a:t>Then</a:t>
            </a:r>
            <a:r>
              <a:rPr lang="en-GB" sz="2400" dirty="0"/>
              <a:t> </a:t>
            </a:r>
            <a:r>
              <a:rPr lang="en-GB" sz="2400" dirty="0" smtClean="0"/>
              <a:t>mark it using the correct sentence on the next slide.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19270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04"/>
    </mc:Choice>
    <mc:Fallback xmlns="">
      <p:transition spd="slow" advTm="2160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93B2D169-AD7A-41F3-834E-500E7325F16B}"/>
              </a:ext>
            </a:extLst>
          </p:cNvPr>
          <p:cNvSpPr/>
          <p:nvPr/>
        </p:nvSpPr>
        <p:spPr>
          <a:xfrm>
            <a:off x="980661" y="1457739"/>
            <a:ext cx="1001864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</a:rPr>
              <a:t>I</a:t>
            </a:r>
            <a:r>
              <a:rPr lang="en-GB" sz="4000" dirty="0" smtClean="0"/>
              <a:t>t </a:t>
            </a:r>
            <a:r>
              <a:rPr lang="en-GB" sz="4000" dirty="0"/>
              <a:t>was a </a:t>
            </a:r>
            <a:r>
              <a:rPr lang="en-GB" sz="4000" dirty="0" smtClean="0"/>
              <a:t>toad</a:t>
            </a:r>
            <a:r>
              <a:rPr lang="en-GB" sz="4000" dirty="0" smtClean="0">
                <a:solidFill>
                  <a:srgbClr val="FF0000"/>
                </a:solidFill>
              </a:rPr>
              <a:t>!</a:t>
            </a:r>
            <a:r>
              <a:rPr lang="en-GB" sz="4000" dirty="0" smtClean="0"/>
              <a:t>  </a:t>
            </a:r>
            <a:r>
              <a:rPr lang="en-GB" sz="4000" dirty="0" smtClean="0">
                <a:solidFill>
                  <a:srgbClr val="FF0000"/>
                </a:solidFill>
              </a:rPr>
              <a:t>A</a:t>
            </a:r>
            <a:r>
              <a:rPr lang="en-GB" sz="4000" dirty="0" smtClean="0"/>
              <a:t> </a:t>
            </a:r>
            <a:r>
              <a:rPr lang="en-GB" sz="4000" dirty="0"/>
              <a:t>loathsome, </a:t>
            </a:r>
            <a:r>
              <a:rPr lang="en-GB" sz="4000" dirty="0" smtClean="0"/>
              <a:t>yello</a:t>
            </a:r>
            <a:r>
              <a:rPr lang="en-GB" sz="4000" dirty="0" smtClean="0">
                <a:solidFill>
                  <a:srgbClr val="FF0000"/>
                </a:solidFill>
              </a:rPr>
              <a:t>w</a:t>
            </a:r>
            <a:r>
              <a:rPr lang="en-GB" sz="4000" dirty="0" smtClean="0"/>
              <a:t>-brown </a:t>
            </a:r>
            <a:r>
              <a:rPr lang="en-GB" sz="4000" dirty="0"/>
              <a:t>toad, </a:t>
            </a:r>
            <a:r>
              <a:rPr lang="en-GB" sz="4000" dirty="0" smtClean="0"/>
              <a:t>aflo</a:t>
            </a:r>
            <a:r>
              <a:rPr lang="en-GB" sz="4000" dirty="0" smtClean="0">
                <a:solidFill>
                  <a:srgbClr val="FF0000"/>
                </a:solidFill>
              </a:rPr>
              <a:t>a</a:t>
            </a:r>
            <a:r>
              <a:rPr lang="en-GB" sz="4000" dirty="0" smtClean="0"/>
              <a:t>t </a:t>
            </a:r>
            <a:r>
              <a:rPr lang="en-GB" sz="4000" dirty="0"/>
              <a:t>on a bit of </a:t>
            </a:r>
            <a:r>
              <a:rPr lang="en-GB" sz="4000" dirty="0" smtClean="0">
                <a:solidFill>
                  <a:srgbClr val="FF0000"/>
                </a:solidFill>
              </a:rPr>
              <a:t>wood.</a:t>
            </a:r>
            <a:endParaRPr lang="en-GB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7242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6563" y="422869"/>
            <a:ext cx="11747156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 smtClean="0"/>
              <a:t>Build </a:t>
            </a:r>
            <a:r>
              <a:rPr lang="en-GB" b="1" u="sng" dirty="0"/>
              <a:t>a sentence</a:t>
            </a:r>
          </a:p>
          <a:p>
            <a:endParaRPr lang="en-GB" b="1" u="sng" dirty="0" smtClean="0"/>
          </a:p>
          <a:p>
            <a:r>
              <a:rPr lang="en-GB" b="1" dirty="0" smtClean="0"/>
              <a:t>Your word for today is -   </a:t>
            </a:r>
            <a:r>
              <a:rPr lang="en-GB" sz="4000" b="1" dirty="0" smtClean="0">
                <a:solidFill>
                  <a:srgbClr val="7030A0"/>
                </a:solidFill>
              </a:rPr>
              <a:t>deceitful</a:t>
            </a:r>
            <a:endParaRPr lang="en-GB" sz="4000" b="1" dirty="0" smtClean="0">
              <a:solidFill>
                <a:srgbClr val="7030A0"/>
              </a:solidFill>
            </a:endParaRPr>
          </a:p>
          <a:p>
            <a:endParaRPr lang="en-GB" b="1" dirty="0"/>
          </a:p>
          <a:p>
            <a:r>
              <a:rPr lang="en-GB" b="1" dirty="0" smtClean="0"/>
              <a:t>What does it mean? Can you find out?</a:t>
            </a:r>
            <a:endParaRPr lang="en-GB" b="1" dirty="0"/>
          </a:p>
          <a:p>
            <a:endParaRPr lang="en-GB" b="1" u="sng" dirty="0"/>
          </a:p>
          <a:p>
            <a:r>
              <a:rPr lang="en-GB" dirty="0" smtClean="0"/>
              <a:t>Your job is to write a really creative sentence using this power word.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0070C0"/>
                </a:solidFill>
              </a:rPr>
              <a:t>Can you include: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‘wow’ vocabulary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Add a conjunction to extend your sentence – and, or, but, so, if, because, when, that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Remember the 3 golden rules – capital letters, full stops and your sentence must make sense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solidFill>
                  <a:srgbClr val="FF0000"/>
                </a:solidFill>
              </a:rPr>
              <a:t>Don’t forget to use your headphones to say your sentence out loud before writing it down.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E.g. </a:t>
            </a:r>
            <a:r>
              <a:rPr lang="en-GB" dirty="0" smtClean="0"/>
              <a:t>The deceitful witch tricked Hansel and </a:t>
            </a:r>
            <a:r>
              <a:rPr lang="en-GB" dirty="0" err="1" smtClean="0"/>
              <a:t>Gretal</a:t>
            </a:r>
            <a:r>
              <a:rPr lang="en-GB" dirty="0" smtClean="0"/>
              <a:t> to stay in the gingerbread house.</a:t>
            </a:r>
            <a:endParaRPr lang="en-GB" dirty="0"/>
          </a:p>
        </p:txBody>
      </p:sp>
      <p:pic>
        <p:nvPicPr>
          <p:cNvPr id="2050" name="Picture 2" descr="What Are Power Words and How Do You Use Them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236" y="422869"/>
            <a:ext cx="2977135" cy="1734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49090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92824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228</Words>
  <Application>Microsoft Office PowerPoint</Application>
  <PresentationFormat>Widescreen</PresentationFormat>
  <Paragraphs>42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6</cp:revision>
  <dcterms:created xsi:type="dcterms:W3CDTF">2021-02-08T15:01:55Z</dcterms:created>
  <dcterms:modified xsi:type="dcterms:W3CDTF">2021-02-24T14:20:42Z</dcterms:modified>
</cp:coreProperties>
</file>