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DF845-8CB4-42E1-82F4-99A5D0BCD3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44105C-2865-49D9-A855-8494980F5B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947A7-7332-42A8-94AB-AEB72B3EA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D1C13-487C-4F7A-89A1-6FE0209ED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9428E-9810-4582-A577-041B63984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0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EAED1-411E-4D3B-B611-51F14E2C3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FEE4F-5CBC-40A9-960D-57E786E653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D4FED-934C-438B-ABD8-FAB177919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BF6B9-2D35-4758-87EF-9C94D245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DBC039-FDBF-4381-A996-37D928259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3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6BDA9-A58A-4244-AFF3-403377D7B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C8E2E-5DC0-473B-BD90-847B95D6D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86994-13AE-4E67-A2A9-C7460F739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C60BC-BF0B-4D2B-843B-4264F6DB1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31611-6D3B-4DAE-B27C-3D786B23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81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FB81E-C0B9-4D86-9A0C-9562AD850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2C92B-507D-4208-9A96-216DBA2608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7CC8D5-C1B9-43C9-A3FF-0203FD369E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CE67F4-02BD-4375-8C14-EC27BF31B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93C6F2-0FB9-4EE4-A161-613CC26BA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470E1-5910-4673-99BD-C6980B003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06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3A60B-EA32-4F53-9BAE-24FCD1B6B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DFA4F-638A-4D5D-B672-3503539F9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80BF1-D8D6-43DA-ABFC-B425ECF4DE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B65F70-899D-4456-8C44-9717A2D16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9844F4-7186-4DC7-BE86-FA8E07C248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C20D8F-1AB0-40C6-830D-20FCBC0EF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40586D-4262-449E-BA22-F2BE0BE17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DD38E2-64EA-47C3-8B18-FB97FA6E1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41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20729-B393-4D90-AFC3-A230F5A68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75B4DE-0810-4A67-901B-DB4ABABA0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26648D-BD40-454A-8187-E429325F2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184CD6-C538-4510-BD59-9CE769997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0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562F2D-E759-418E-8385-568224BF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3D3E6A-F87A-4FB1-B864-C19115980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FD1A29-862C-4AB1-8FB4-4F30C3D99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3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79E8B-FF8E-4542-97FD-E2AC795DC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48BB0-0200-4A11-8EA3-66DBEBD84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1492A7-10DE-41FC-870F-0DB347215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4E0951-BCE8-4FAB-A78E-DE3F25814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088D5-0A3B-42BA-A359-972B18E44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D59B9E-8F8C-49CD-8D9C-5B3BD42C8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324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47777-2628-4091-9986-41DC42089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0CCB64-1C81-45FB-8A76-D9D72BD817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650F25-FC3A-4126-8C32-760627B29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33E9-C9F8-4B86-B99B-D486FEEE6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22216A-26AE-428C-8FD7-8D101BD3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BFF68-3C09-48B1-9A34-B8E8A83DD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319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9CCF0-ECA8-4CB0-9059-DF43A2991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DA4252-09A0-44CC-A2A9-59EF96FCCD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40A60-092B-41A3-93EB-F804097AC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0B0A1-083F-4711-A88E-8339F2FC2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EDB1B-93CF-477D-A3EC-97B8FFB81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634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CE9C10-4153-4819-B709-9F2EB41C1A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73FEBF-68C8-4306-A987-0DB2761D99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711A3-64B8-4E4B-BF79-0FC68A2F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7E1A9-368B-4265-B7CA-97CF26324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8555C-14E2-49C9-AB9D-0A5220401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95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223BF6-6557-442F-9024-AD4CEE307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B871F-660E-4AAF-A93D-C348BC21F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C0814-8C40-43B7-A240-09720301CD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6C562-56A0-4796-8645-C48AD2FD8E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58E54-890B-4EEC-AC32-5595C0FEBE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9F994-3EDF-499D-A615-33D23FCED6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43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hyperlink" Target="https://www.youtube.com/watch?v=jUkUIAbAwO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BE8EC1C-E12F-47C2-AB44-DF25EADE5857}"/>
              </a:ext>
            </a:extLst>
          </p:cNvPr>
          <p:cNvSpPr txBox="1"/>
          <p:nvPr/>
        </p:nvSpPr>
        <p:spPr>
          <a:xfrm>
            <a:off x="4939989" y="412595"/>
            <a:ext cx="903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PE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A5E781-6F16-4D16-A25C-6BB96DD53B44}"/>
              </a:ext>
            </a:extLst>
          </p:cNvPr>
          <p:cNvSpPr txBox="1"/>
          <p:nvPr/>
        </p:nvSpPr>
        <p:spPr>
          <a:xfrm>
            <a:off x="914400" y="1739590"/>
            <a:ext cx="105044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can get outdoors please do. You could try these activities to keep active: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Go for a long brisk walk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Ride your bike or scooter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some football or just kick a ball around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on outdoor equipment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C3D8AA-A289-4945-8F6B-02CCDF33F526}"/>
              </a:ext>
            </a:extLst>
          </p:cNvPr>
          <p:cNvSpPr txBox="1"/>
          <p:nvPr/>
        </p:nvSpPr>
        <p:spPr>
          <a:xfrm>
            <a:off x="3568391" y="4486650"/>
            <a:ext cx="785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can’t get out, follow the link on the slide for a workout or dance session.</a:t>
            </a:r>
          </a:p>
        </p:txBody>
      </p:sp>
      <p:pic>
        <p:nvPicPr>
          <p:cNvPr id="1026" name="Picture 2" descr="Cartoon Bike | National bike month, Best kids bike, Kids bike">
            <a:extLst>
              <a:ext uri="{FF2B5EF4-FFF2-40B4-BE49-F238E27FC236}">
                <a16:creationId xmlns:a16="http://schemas.microsoft.com/office/drawing/2014/main" id="{A61CD815-7D22-4E61-BB1D-F00C76D6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71" y="377524"/>
            <a:ext cx="2920175" cy="311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orkout clipart, Workout Transparent FREE for download on WebStockReview  2021">
            <a:extLst>
              <a:ext uri="{FF2B5EF4-FFF2-40B4-BE49-F238E27FC236}">
                <a16:creationId xmlns:a16="http://schemas.microsoft.com/office/drawing/2014/main" id="{6354702B-D81E-4A21-8324-E350B7E9A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36" y="3897581"/>
            <a:ext cx="2808776" cy="204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278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59106E-5A82-4B3B-8D6D-52F9859A521D}"/>
              </a:ext>
            </a:extLst>
          </p:cNvPr>
          <p:cNvSpPr txBox="1"/>
          <p:nvPr/>
        </p:nvSpPr>
        <p:spPr>
          <a:xfrm>
            <a:off x="3456878" y="5508702"/>
            <a:ext cx="6010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https://www.youtube.com/watch?v=jUkUIAbAwOs</a:t>
            </a:r>
            <a:endParaRPr lang="en-GB" dirty="0"/>
          </a:p>
        </p:txBody>
      </p:sp>
      <p:pic>
        <p:nvPicPr>
          <p:cNvPr id="1026" name="Picture 2" descr="Free Pe Cliparts, Download Free Clip Art, Free Clip Art on Clipart Library">
            <a:extLst>
              <a:ext uri="{FF2B5EF4-FFF2-40B4-BE49-F238E27FC236}">
                <a16:creationId xmlns:a16="http://schemas.microsoft.com/office/drawing/2014/main" id="{D1311F23-7889-456F-9A96-B71B6B786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1076093"/>
            <a:ext cx="36957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588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74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6</cp:revision>
  <dcterms:created xsi:type="dcterms:W3CDTF">2021-01-07T13:26:19Z</dcterms:created>
  <dcterms:modified xsi:type="dcterms:W3CDTF">2021-01-14T11:15:03Z</dcterms:modified>
</cp:coreProperties>
</file>