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4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2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6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4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0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9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16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9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1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 Important English Grammar Rules - Lingua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63" y="439995"/>
            <a:ext cx="10413571" cy="58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4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5590" y="1112107"/>
            <a:ext cx="10149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week we are going to take a look at </a:t>
            </a:r>
            <a:r>
              <a:rPr lang="en-GB" sz="4400" dirty="0" smtClean="0">
                <a:latin typeface="Comic Sans MS" panose="030F0702030302020204" pitchFamily="66" charset="0"/>
              </a:rPr>
              <a:t>conjunctions again.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conjunc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613" y="2819527"/>
            <a:ext cx="4539992" cy="320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88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9687" y="1993557"/>
            <a:ext cx="107421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 </a:t>
            </a:r>
            <a:r>
              <a:rPr lang="en-GB" sz="2400" b="1" dirty="0" smtClean="0">
                <a:latin typeface="Comic Sans MS" panose="030F0702030302020204" pitchFamily="66" charset="0"/>
              </a:rPr>
              <a:t>conjunction</a:t>
            </a:r>
            <a:r>
              <a:rPr lang="en-GB" sz="2400" dirty="0" smtClean="0">
                <a:latin typeface="Comic Sans MS" panose="030F0702030302020204" pitchFamily="66" charset="0"/>
              </a:rPr>
              <a:t> is the name given to words that allow us to extend our sentences.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Today we are going to concentrate on using the conjunctions </a:t>
            </a:r>
            <a:r>
              <a:rPr lang="en-GB" sz="2400" b="1" dirty="0" smtClean="0">
                <a:latin typeface="Comic Sans MS" panose="030F0702030302020204" pitchFamily="66" charset="0"/>
              </a:rPr>
              <a:t>if, when, that </a:t>
            </a:r>
            <a:r>
              <a:rPr lang="en-GB" sz="2400" dirty="0" smtClean="0">
                <a:latin typeface="Comic Sans MS" panose="030F0702030302020204" pitchFamily="66" charset="0"/>
              </a:rPr>
              <a:t>and </a:t>
            </a:r>
            <a:r>
              <a:rPr lang="en-GB" sz="2400" b="1" dirty="0" smtClean="0">
                <a:latin typeface="Comic Sans MS" panose="030F0702030302020204" pitchFamily="66" charset="0"/>
              </a:rPr>
              <a:t>because.</a:t>
            </a:r>
            <a:endParaRPr lang="en-GB" sz="2400" b="1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For 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walked to the shop.   </a:t>
            </a:r>
            <a:r>
              <a:rPr lang="en-GB" i="1" dirty="0" smtClean="0">
                <a:latin typeface="Comic Sans MS" panose="030F0702030302020204" pitchFamily="66" charset="0"/>
              </a:rPr>
              <a:t>We can extend this sentence by using </a:t>
            </a:r>
            <a:r>
              <a:rPr lang="en-GB" i="1" dirty="0" smtClean="0">
                <a:latin typeface="Comic Sans MS" panose="030F0702030302020204" pitchFamily="66" charset="0"/>
              </a:rPr>
              <a:t>because.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walked to the shop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because </a:t>
            </a:r>
            <a:r>
              <a:rPr lang="en-GB" sz="2400" b="1" dirty="0" smtClean="0">
                <a:latin typeface="Comic Sans MS" panose="030F0702030302020204" pitchFamily="66" charset="0"/>
              </a:rPr>
              <a:t>I needed to buy some flapjack.</a:t>
            </a: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6720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 Little Help With Laundry: Short &amp; Sweet Tips Colle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0338"/>
            <a:ext cx="2190750" cy="1914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4172" y="659101"/>
            <a:ext cx="7634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We can add different conjunctions to the same sentence and it will change it.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52" y="2808031"/>
            <a:ext cx="101490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India thought she would go to the concert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if</a:t>
            </a:r>
            <a:r>
              <a:rPr lang="en-GB" sz="2800" dirty="0" smtClean="0">
                <a:latin typeface="Comic Sans MS" panose="030F0702030302020204" pitchFamily="66" charset="0"/>
              </a:rPr>
              <a:t> she could get tickets.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India thought she would go to the concert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when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she </a:t>
            </a:r>
            <a:r>
              <a:rPr lang="en-GB" sz="2800" dirty="0" smtClean="0">
                <a:latin typeface="Comic Sans MS" panose="030F0702030302020204" pitchFamily="66" charset="0"/>
              </a:rPr>
              <a:t>had saved up enough money.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382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 Little Help With Laundry: Short &amp; Sweet Tips Colle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0338"/>
            <a:ext cx="2190750" cy="1914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4172" y="659101"/>
            <a:ext cx="7634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We can add different conjunctions to the same sentence and it will change it.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52" y="2808031"/>
            <a:ext cx="10149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Bella saw a cow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that</a:t>
            </a:r>
            <a:r>
              <a:rPr lang="en-GB" sz="2800" dirty="0" smtClean="0">
                <a:latin typeface="Comic Sans MS" panose="030F0702030302020204" pitchFamily="66" charset="0"/>
              </a:rPr>
              <a:t> she used to feed on her way to school.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Bella saw a cow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when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she </a:t>
            </a:r>
            <a:r>
              <a:rPr lang="en-GB" sz="2800" dirty="0" smtClean="0">
                <a:latin typeface="Comic Sans MS" panose="030F0702030302020204" pitchFamily="66" charset="0"/>
              </a:rPr>
              <a:t>ran across the meadow.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301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1362" y="236142"/>
            <a:ext cx="11351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complete the worksheets on conjunctions.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After you have completed it, you will need to complete the </a:t>
            </a:r>
            <a:r>
              <a:rPr lang="en-GB" b="1" dirty="0" smtClean="0">
                <a:latin typeface="Comic Sans MS" panose="030F0702030302020204" pitchFamily="66" charset="0"/>
              </a:rPr>
              <a:t>6 </a:t>
            </a:r>
            <a:r>
              <a:rPr lang="en-GB" dirty="0" smtClean="0">
                <a:latin typeface="Comic Sans MS" panose="030F0702030302020204" pitchFamily="66" charset="0"/>
              </a:rPr>
              <a:t>sentences using either </a:t>
            </a:r>
            <a:r>
              <a:rPr lang="en-GB" b="1" dirty="0" smtClean="0">
                <a:latin typeface="Comic Sans MS" panose="030F0702030302020204" pitchFamily="66" charset="0"/>
              </a:rPr>
              <a:t>if, when, because </a:t>
            </a:r>
            <a:r>
              <a:rPr lang="en-GB" dirty="0" smtClean="0">
                <a:latin typeface="Comic Sans MS" panose="030F0702030302020204" pitchFamily="66" charset="0"/>
              </a:rPr>
              <a:t>or </a:t>
            </a:r>
            <a:r>
              <a:rPr lang="en-GB" b="1" dirty="0" smtClean="0">
                <a:latin typeface="Comic Sans MS" panose="030F0702030302020204" pitchFamily="66" charset="0"/>
              </a:rPr>
              <a:t>that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362" y="6301947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are unable to print the worksheet, completing it on a separate book or paper will be great.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259" y="1209224"/>
            <a:ext cx="3732021" cy="5092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91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216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11</cp:revision>
  <dcterms:created xsi:type="dcterms:W3CDTF">2021-01-27T10:46:55Z</dcterms:created>
  <dcterms:modified xsi:type="dcterms:W3CDTF">2021-02-24T15:00:52Z</dcterms:modified>
</cp:coreProperties>
</file>