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9" r:id="rId3"/>
    <p:sldId id="28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0CC57-3D06-4D5D-A491-0475DABFF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A8ED77-5EF6-42E5-9D45-6A8870B575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95D34-F5A4-48FB-80D2-E6BE4EB27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C6F8C-49FE-45F1-A622-A27C30AFB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0626BB-BAF9-48A8-B99B-A0F2C4DC0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452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71E68-DAFE-4314-BD6F-7207259B1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60C37-EA4C-4F97-ADCE-B760BA894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3066F-F1FC-460F-BE25-E7807312E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435AB-70C4-46ED-B463-15F3BD73C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732761-22FC-4036-8251-CF7F43D8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6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6807F-DF8F-4907-9CFF-4288932EF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507B0D-9F26-418E-B950-D42C3B36A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CF5264-9A34-4FD0-AD1E-9759E9E7A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9B7A4-551D-4260-90B7-5278BB14D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5769D3-B934-4711-8F50-79BD7C766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46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FF7B8-411B-444D-9198-4A1E5AB70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8ECAA-9A37-4592-A358-6C4D43E879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743217-31DA-4F13-BD1A-665AD9E61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B505A-AF25-4712-AD96-89F4B7E1C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1FCEB-B407-4C6B-B25F-0B5187862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22ACCB-D7D3-4346-8954-F29192D7D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08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DCE6D-F87F-4521-8791-44B730F01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DA0A3C-D9CF-4FFC-8F3C-6B61C3EC4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7EBD7-ABB7-4FC2-A6AE-517F49820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7200B2-B308-46B6-8A4F-5653DDC150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C56CC3-B57B-4321-BEA5-EB0444D80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C3DFDA-8C2D-4E2A-97F8-707E4E474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6DF72D-8873-4E97-8140-2F59DE54A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937A5D-9E95-407C-B574-44F9D7C27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641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FBD44-832F-4740-9D8F-5495A5D83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97B545-F53A-44BC-A8B8-C8D184E0B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4FCACF-6A4E-4B4D-8BCE-85A22E4D7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D4F3CE-10D9-47FD-A31C-E4151B399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417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3383A-FC18-470F-BD97-38F1AC892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4B1D38-8296-4D99-AD26-C084F9C98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CC86D8-8D21-48FE-AA82-53CCA68AF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60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71720-9566-4D0D-8E05-A90842E11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AAD40-53A7-4CC1-840C-62C278B39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8A25C-CF2F-44F1-8CF3-88DDFE47D1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0E7803-B0EF-4E6A-B1A5-5135659A2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6DD270-8944-41D2-89D1-ED42D2B2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03F358-3A5F-4CDE-AF59-FE9A1775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574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27492-7270-41E2-8119-DDB5F4594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FEB449-C895-4B93-87C9-EF8A17C36B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E01B7-F50C-41EB-BFF8-EF6A092F2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6966E-7926-4B85-8D89-308B36759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31E6A-298B-426E-BEBA-9A01099C2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9A783-02F4-4DC0-9E7B-A5D779EAE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441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0D81A-75AF-4DE9-A11A-F22DB5C14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CBAD1A-4157-448C-8F13-42D9D43C5E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1F5CB-721D-49BA-A533-EEBAD1A22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EA30A-E4D0-45AE-85CA-E53F38FEA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41A2D-E73B-495A-8F91-E60E86A2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46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820A72-116B-4569-A5D6-152EDD2D12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BE1B98-1BCB-4967-990D-43D676BC0F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D2D12-087C-4DDB-AEBC-D52B3A551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FF4C26-1DDF-4279-A674-0B2EA7E21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68EAE-0367-4D55-A2B6-46669A412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6A4D7-BA27-415B-A927-D1178ED6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4313A9-0793-45A0-A258-77C122D42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42796-F4D5-4AA3-BADB-A699C18B8C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15154-5F47-4BE9-BB6C-613C941D67F6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077D72-158D-45EC-9138-7591DF42B0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68050-4646-49D0-9617-B033FBC594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276EA-3C6C-4CA0-B48C-E3055678B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050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4" y="835692"/>
            <a:ext cx="10882745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Religious Education</a:t>
            </a:r>
          </a:p>
          <a:p>
            <a:endParaRPr lang="en-GB" sz="3600" u="sng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This term we are beginning a new topic on Islam.</a:t>
            </a: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                       </a:t>
            </a: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                       First of all watch the story of </a:t>
            </a: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                       Dogger by Shirley Hughes.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  <a:hlinkClick r:id="rId2"/>
              </a:rPr>
              <a:t>https://www.youtube.com/watch?v=jNOYgRf5jes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dirty="0"/>
              <a:t>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EE0C95-59D8-4D06-BF1B-4E9AB56E15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373" y="2768100"/>
            <a:ext cx="1715520" cy="2256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60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4" y="835692"/>
            <a:ext cx="10882745" cy="800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Religious Education</a:t>
            </a:r>
          </a:p>
          <a:p>
            <a:endParaRPr lang="en-GB" sz="3600" u="sng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Using the back of your purple book.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Ask an adult to draw a line for you to write the date and one for the title. 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Write a title ‘What Really Matters’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Ask an adult to split the page in half. 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dirty="0"/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19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471055" y="352001"/>
            <a:ext cx="10882745" cy="855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Religious Education</a:t>
            </a:r>
          </a:p>
          <a:p>
            <a:endParaRPr lang="en-GB" sz="3600" u="sng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Talk to your adult about something that is important to you. Draw in one half of your book.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Now talk to your adult someone that is most important to them and draw in the other side.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What matters most something or someone?</a:t>
            </a: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</a:rPr>
              <a:t>Write a sentence about this.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  <a:ea typeface="+mj-ea"/>
                <a:cs typeface="+mj-cs"/>
                <a:hlinkClick r:id="rId2"/>
              </a:rPr>
              <a:t> </a:t>
            </a:r>
            <a:endParaRPr lang="en-GB" sz="3600" dirty="0">
              <a:solidFill>
                <a:prstClr val="black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r>
              <a:rPr lang="en-GB" dirty="0"/>
              <a:t>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CF4F6-ECA9-4A66-B539-585C475E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035" y="344239"/>
            <a:ext cx="2279073" cy="113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28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148</Words>
  <Application>Microsoft Office PowerPoint</Application>
  <PresentationFormat>Widescreen</PresentationFormat>
  <Paragraphs>52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</cp:revision>
  <dcterms:created xsi:type="dcterms:W3CDTF">2021-01-10T17:42:23Z</dcterms:created>
  <dcterms:modified xsi:type="dcterms:W3CDTF">2021-01-10T17:43:26Z</dcterms:modified>
</cp:coreProperties>
</file>