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spring-week-3-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24</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ar</a:t>
            </a:r>
            <a:r>
              <a:rPr lang="en-GB" dirty="0" smtClean="0"/>
              <a:t> </a:t>
            </a:r>
            <a:r>
              <a:rPr lang="en-GB" smtClean="0"/>
              <a:t>– </a:t>
            </a:r>
            <a:r>
              <a:rPr lang="en-GB" smtClean="0"/>
              <a:t>start the car</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flight to New York</a:t>
            </a:r>
            <a:r>
              <a:rPr lang="en-GB" sz="3200" b="1" dirty="0"/>
              <a:t/>
            </a:r>
            <a:br>
              <a:rPr lang="en-GB" sz="3200" b="1" dirty="0"/>
            </a:br>
            <a:r>
              <a:rPr lang="en-GB" sz="3200" b="1" dirty="0" smtClean="0"/>
              <a:t/>
            </a:r>
            <a:br>
              <a:rPr lang="en-GB" sz="3200" b="1" dirty="0" smtClean="0"/>
            </a:br>
            <a:r>
              <a:rPr lang="en-GB" sz="3200" b="1" dirty="0" smtClean="0"/>
              <a:t>Yellow book – A sweetcorn salad</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The </a:t>
            </a:r>
            <a:r>
              <a:rPr lang="en-GB" dirty="0"/>
              <a:t>t</a:t>
            </a:r>
            <a:r>
              <a:rPr lang="en-GB" dirty="0" smtClean="0"/>
              <a:t>opic we are covering is </a:t>
            </a:r>
            <a:r>
              <a:rPr lang="en-GB" b="1" dirty="0" smtClean="0"/>
              <a:t>Multiplication and Division </a:t>
            </a:r>
            <a:r>
              <a:rPr lang="en-GB" dirty="0" smtClean="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https://whiterosemaths.com/homelearning/year-2/spring-week-3-number-multiplication-and-division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a:t>
            </a:r>
            <a:r>
              <a:rPr lang="en-US" b="1" dirty="0" smtClean="0"/>
              <a:t>Make equal groups </a:t>
            </a:r>
            <a:r>
              <a:rPr lang="en-US" b="1" smtClean="0"/>
              <a:t>- grouping</a:t>
            </a:r>
            <a:r>
              <a:rPr lang="en-GB" b="1" smtClean="0"/>
              <a:t>’ </a:t>
            </a:r>
            <a:r>
              <a:rPr lang="en-GB" dirty="0" smtClean="0"/>
              <a:t>(Spring – week 3)</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TotalTime>
  <Words>515</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Wednesday 24th February</vt:lpstr>
      <vt:lpstr>Start with a story</vt:lpstr>
      <vt:lpstr> English -  Spellings  1. ar – start the car  2. The ‘Big 5’</vt:lpstr>
      <vt:lpstr> English  Grey Book – A flight to New York  Yellow book – A sweetcorn salad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52</cp:revision>
  <dcterms:created xsi:type="dcterms:W3CDTF">2021-01-06T10:35:23Z</dcterms:created>
  <dcterms:modified xsi:type="dcterms:W3CDTF">2021-02-12T11:54:42Z</dcterms:modified>
</cp:coreProperties>
</file>