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83" r:id="rId4"/>
    <p:sldId id="28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A4C3D-6B6A-4AAB-8D8E-1A03500966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B7A2CF-5C00-410B-BD98-BCD5FEC524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918ED-BD7B-4254-93CA-154AC2540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C373D-B3D5-4958-8C9E-02F45DDA7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2076E-B64F-41FC-8F96-5A763A291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63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EE835-2801-4704-B92C-86381C589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30472-C92C-49AD-B640-32556AD5A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9A4FC-C9E3-4052-8E92-D1AB256D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7AC4D-3740-44A9-A338-414EBB6CC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736AC-4090-4A2B-A917-4A30AA7E6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93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227B7-ABAD-44C0-BFE1-B7B73E8C1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35E991-A92B-4882-B13C-88C1FF5D0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7031-33EA-4EC6-985C-04F0763A5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463BA-B40C-44F8-9B93-BD67FF8B3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85B9B-D2F5-4C58-866D-49F83502A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15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AD5FE-430F-4853-B60D-C25DCB4B0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BAC52F-827A-4C93-9F2F-B7C027978F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17D759-D744-4213-A9F8-325883825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777892-A047-41E7-82EE-32CE88058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3D8D89-E8BE-40D2-982B-5ADBBE25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22552-F10C-4D0B-8F14-F4E2C0E4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27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C8E57-8898-4E81-BCA7-B81B6B26B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AA0C1B-3B2C-4CF8-BA67-8DD741115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3AB37-2D2E-4810-907C-4D70DCA6AA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E9E01F-3A49-4C3B-A879-4AF1CF3665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82F1F8-030E-45BF-B7E3-B718A89A2E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7FF1D3-E5C0-49B7-AA42-E632CEF71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D18EA1-9A48-4391-AABD-26468E054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9EA73F-0239-4B38-A9F9-614C1671B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89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2F40B-DF92-4E9A-A949-681A4093A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FFE21-13D8-4EC1-B2C5-F041CA5DF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092BF0-67B2-436C-A1E3-1926D9750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3A5FFD-CCEB-4E4C-855A-B105DF16F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8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1C4018-F918-48ED-9617-A7E6FFD1C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C99F8E-46EE-433F-A159-815F4FFAF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BF323-99E6-4B40-88B0-5084A1947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68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850DC-8F9E-43FE-AD55-14CF0D62C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81DCA-CCC5-4E54-9463-EC6363B88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083F8-72BF-429D-B0AF-27A75718B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123E-15D6-43C3-A683-011915CFE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D243A-C819-4B35-9509-A58A1051C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349D7-8BAA-4CB3-A5C7-0A9CA1649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9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6AD87-2B33-4631-8C9F-4F316C81B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3329F9-9689-456B-B60A-3659DF6A86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725A7-9A70-48FB-8F8B-9BA9836DC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4E3033-A231-4E31-92A8-A53DB394F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BFB53E-7D06-42DC-85CE-7D614C2EA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A4C28B-4BFD-491B-9F47-3A64CF095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90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FAB8-3596-48B5-BB78-EA8570BCF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17E179-2DF6-434F-B4EE-87D6C03E1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16454-89B2-44FB-BB42-EFCDC5E6C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BF1A0-9EBD-4F4A-800C-F9313B63D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494B8-0ACB-44CA-9576-841F314A8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75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CE18E3-E1A6-4DC7-93BD-3871A2B791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D5793-A66B-401C-A514-FA93F442BA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B4764-DB71-49B4-A8B4-66BFBA48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64DF6-37D6-4E15-B64B-BAB241BF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3573A-892A-459C-8C20-BA99C1980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6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68E775-DD3C-45B4-850D-59CCF1913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FA680-EE19-4E8C-B223-EC2569658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FDA38B-3C99-41FC-BF34-C675D07EAF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F820C-6266-4CC3-96BE-DB92B2789D09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975251-8DBC-4128-BF6F-F2DBF0C6F9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84F49-E8B0-45FB-80A5-4F3E44EB94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D2C0B-5BC6-48F8-AE2D-AA136EC43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80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NOYgRf5jes" TargetMode="External"/><Relationship Id="rId2" Type="http://schemas.openxmlformats.org/officeDocument/2006/relationships/hyperlink" Target="https://www.youtube.com/watch?v=X0Bv6hchrg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The_Coldest_Winter_Ever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youtube.com/watch?v=jNOYgRf5je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The_Coldest_Winter_Ever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277090" y="416904"/>
            <a:ext cx="10882745" cy="849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Topic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week we are looking at </a:t>
            </a: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winter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the </a:t>
            </a: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United Kingdom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Talk to someone about what you can see during winter. Now look at this link to see if you mentioned any of these things: </a:t>
            </a:r>
            <a:r>
              <a:rPr kumimoji="0" lang="en-US" sz="3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https://www.youtube.com/watch?v=X0Bv6hchrg0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3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3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318B8EF-E483-4B3B-9C9C-4D45D94E8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965870" y="542914"/>
            <a:ext cx="2064327" cy="138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7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21DF592-A5F2-4FE5-B7CF-ED8F479048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13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4853E-CEC7-44AE-B471-634CB3AFE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90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1AADF9-5673-4B63-8669-AA40AD74252D}"/>
              </a:ext>
            </a:extLst>
          </p:cNvPr>
          <p:cNvSpPr/>
          <p:nvPr/>
        </p:nvSpPr>
        <p:spPr>
          <a:xfrm>
            <a:off x="277090" y="416904"/>
            <a:ext cx="10882745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Topic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your book write the date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Tuesday 12</a:t>
            </a:r>
            <a:r>
              <a:rPr kumimoji="0" lang="en-GB" sz="3600" b="0" i="0" u="none" strike="noStrike" kern="1200" cap="none" spc="0" normalizeH="0" baseline="300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January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title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Winter Clothes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  <a:hlinkClick r:id="rId2"/>
              </a:rPr>
              <a:t> 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318B8EF-E483-4B3B-9C9C-4D45D94E8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227127" y="513886"/>
            <a:ext cx="2064327" cy="138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94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523FA-8DD2-426B-A18C-4064DA050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A909A9-57FC-43BB-93A9-70979E307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4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70</Words>
  <Application>Microsoft Office PowerPoint</Application>
  <PresentationFormat>Widescreen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</cp:revision>
  <dcterms:created xsi:type="dcterms:W3CDTF">2021-01-11T19:13:17Z</dcterms:created>
  <dcterms:modified xsi:type="dcterms:W3CDTF">2021-01-11T19:16:48Z</dcterms:modified>
</cp:coreProperties>
</file>