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82" r:id="rId5"/>
    <p:sldId id="257" r:id="rId6"/>
    <p:sldId id="293" r:id="rId7"/>
    <p:sldId id="295" r:id="rId8"/>
    <p:sldId id="279" r:id="rId9"/>
    <p:sldId id="269" r:id="rId10"/>
    <p:sldId id="275" r:id="rId11"/>
    <p:sldId id="289" r:id="rId12"/>
    <p:sldId id="270" r:id="rId13"/>
    <p:sldId id="294" r:id="rId14"/>
    <p:sldId id="288" r:id="rId15"/>
    <p:sldId id="277" r:id="rId16"/>
    <p:sldId id="284" r:id="rId17"/>
    <p:sldId id="26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120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7531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9809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6944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5350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6159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685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8530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1407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7269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8438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0020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36266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25714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64798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91408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176458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71702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09731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29464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14321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31153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482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333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0588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tb6RC0zB_-4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4" Type="http://schemas.openxmlformats.org/officeDocument/2006/relationships/hyperlink" Target="https://www.youtube.com/watch?v=EgppUh8ukZ8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497942634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lay.ttrockstars.com/auth/school/student/78867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4.xml"/><Relationship Id="rId5" Type="http://schemas.openxmlformats.org/officeDocument/2006/relationships/hyperlink" Target="https://www.twinkl.co.uk/go" TargetMode="Externa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3tbwmn/articles/zykx6sg" TargetMode="External"/><Relationship Id="rId2" Type="http://schemas.openxmlformats.org/officeDocument/2006/relationships/hyperlink" Target="https://www.bbc.co.uk/bitesize/topics/z3tbwmn/articles/z3whpv4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www.youtube.com/watch?v=22kqia2ibVU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Y9LLfv7yauM" TargetMode="External"/><Relationship Id="rId4" Type="http://schemas.openxmlformats.org/officeDocument/2006/relationships/hyperlink" Target="https://www.youtube.com/watch?v=KhfkYzUwYFk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zisXE4KlLAI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67567A-65EF-4D29-8592-92AB5CD2E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8305782"/>
              </p:ext>
            </p:extLst>
          </p:nvPr>
        </p:nvGraphicFramePr>
        <p:xfrm>
          <a:off x="434898" y="475350"/>
          <a:ext cx="11050860" cy="67802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3622">
                  <a:extLst>
                    <a:ext uri="{9D8B030D-6E8A-4147-A177-3AD203B41FA5}">
                      <a16:colId xmlns:a16="http://schemas.microsoft.com/office/drawing/2014/main" val="909745361"/>
                    </a:ext>
                  </a:extLst>
                </a:gridCol>
                <a:gridCol w="2614190">
                  <a:extLst>
                    <a:ext uri="{9D8B030D-6E8A-4147-A177-3AD203B41FA5}">
                      <a16:colId xmlns:a16="http://schemas.microsoft.com/office/drawing/2014/main" val="3760883491"/>
                    </a:ext>
                  </a:extLst>
                </a:gridCol>
                <a:gridCol w="2586465">
                  <a:extLst>
                    <a:ext uri="{9D8B030D-6E8A-4147-A177-3AD203B41FA5}">
                      <a16:colId xmlns:a16="http://schemas.microsoft.com/office/drawing/2014/main" val="1791884129"/>
                    </a:ext>
                  </a:extLst>
                </a:gridCol>
                <a:gridCol w="3926583">
                  <a:extLst>
                    <a:ext uri="{9D8B030D-6E8A-4147-A177-3AD203B41FA5}">
                      <a16:colId xmlns:a16="http://schemas.microsoft.com/office/drawing/2014/main" val="1377707245"/>
                    </a:ext>
                  </a:extLst>
                </a:gridCol>
              </a:tblGrid>
              <a:tr h="386479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Subject/Website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Activity/ Instruction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989391"/>
                  </a:ext>
                </a:extLst>
              </a:tr>
              <a:tr h="676339">
                <a:tc>
                  <a:txBody>
                    <a:bodyPr/>
                    <a:lstStyle/>
                    <a:p>
                      <a:r>
                        <a:rPr lang="en-US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Spag</a:t>
                      </a:r>
                      <a:r>
                        <a:rPr lang="en-US" dirty="0"/>
                        <a:t> Mat  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Spelling, punctuation and grammar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worksheet is in the English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132898"/>
                  </a:ext>
                </a:extLst>
              </a:tr>
              <a:tr h="676339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 Poetry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What is a Haiku?</a:t>
                      </a:r>
                    </a:p>
                    <a:p>
                      <a:r>
                        <a:rPr lang="en-US" dirty="0"/>
                        <a:t>How to write a Haiku.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 Video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PPT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2395248"/>
                  </a:ext>
                </a:extLst>
              </a:tr>
              <a:tr h="418686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 Writing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 Write a Haiku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  Lockdown Haiku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252365"/>
                  </a:ext>
                </a:extLst>
              </a:tr>
              <a:tr h="676339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 Reading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‘The Twits’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  Listen to and read the next</a:t>
                      </a:r>
                    </a:p>
                    <a:p>
                      <a:r>
                        <a:rPr lang="en-US" dirty="0"/>
                        <a:t>        few chapters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1553205"/>
                  </a:ext>
                </a:extLst>
              </a:tr>
              <a:tr h="1545917">
                <a:tc>
                  <a:txBody>
                    <a:bodyPr/>
                    <a:lstStyle/>
                    <a:p>
                      <a:r>
                        <a:rPr lang="en-GB" dirty="0"/>
                        <a:t>Maths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White Rose </a:t>
                      </a:r>
                    </a:p>
                    <a:p>
                      <a:r>
                        <a:rPr lang="en-GB" dirty="0"/>
                        <a:t>Year 3 Spring Block</a:t>
                      </a:r>
                    </a:p>
                    <a:p>
                      <a:r>
                        <a:rPr lang="en-GB" dirty="0"/>
                        <a:t>Money</a:t>
                      </a:r>
                    </a:p>
                    <a:p>
                      <a:r>
                        <a:rPr lang="en-GB" dirty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Convert Pounds and    pence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Watch the White Rose video and pause to complete the activities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In the Math’s Folder you will find a related White Rose sheet and extension sheets.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3710108"/>
                  </a:ext>
                </a:extLst>
              </a:tr>
              <a:tr h="676339">
                <a:tc>
                  <a:txBody>
                    <a:bodyPr/>
                    <a:lstStyle/>
                    <a:p>
                      <a:r>
                        <a:rPr lang="en-US" dirty="0"/>
                        <a:t> ICT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Digital  Literacy</a:t>
                      </a:r>
                    </a:p>
                    <a:p>
                      <a:r>
                        <a:rPr lang="en-US" dirty="0"/>
                        <a:t>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  Algorithms</a:t>
                      </a:r>
                    </a:p>
                    <a:p>
                      <a:r>
                        <a:rPr lang="en-US" dirty="0"/>
                        <a:t>    Coding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video lesson links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PPT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activity Sheet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006576"/>
                  </a:ext>
                </a:extLst>
              </a:tr>
              <a:tr h="571302">
                <a:tc>
                  <a:txBody>
                    <a:bodyPr/>
                    <a:lstStyle/>
                    <a:p>
                      <a:r>
                        <a:rPr lang="en-US" dirty="0"/>
                        <a:t>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Movement/Dance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Go Noodle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 ‘Footloose’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‘Milkshake’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‘Piano Man’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810687"/>
                  </a:ext>
                </a:extLst>
              </a:tr>
              <a:tr h="571302">
                <a:tc>
                  <a:txBody>
                    <a:bodyPr/>
                    <a:lstStyle/>
                    <a:p>
                      <a:r>
                        <a:rPr lang="en-US" dirty="0"/>
                        <a:t>Worship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359502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6748567-6D2B-4A3A-85CD-633C9CDB100D}"/>
              </a:ext>
            </a:extLst>
          </p:cNvPr>
          <p:cNvSpPr txBox="1"/>
          <p:nvPr/>
        </p:nvSpPr>
        <p:spPr>
          <a:xfrm>
            <a:off x="2491408" y="106017"/>
            <a:ext cx="64072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Outline of Today’s Work         Thursday    25</a:t>
            </a:r>
            <a:r>
              <a:rPr lang="en-GB" baseline="30000" dirty="0"/>
              <a:t>th</a:t>
            </a:r>
            <a:r>
              <a:rPr lang="en-GB" dirty="0"/>
              <a:t> February 2021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523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7702F84-7806-48E0-8C75-12B295FBF328}"/>
              </a:ext>
            </a:extLst>
          </p:cNvPr>
          <p:cNvSpPr txBox="1"/>
          <p:nvPr/>
        </p:nvSpPr>
        <p:spPr>
          <a:xfrm>
            <a:off x="144966" y="256426"/>
            <a:ext cx="11516947" cy="6340197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                          </a:t>
            </a:r>
            <a:r>
              <a:rPr lang="en-GB" sz="3200" dirty="0">
                <a:latin typeface="Comic Sans MS" panose="030F0702030302020204" pitchFamily="66" charset="0"/>
              </a:rPr>
              <a:t>Full House Point Cards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BB748BC7-BF0B-4469-AFB9-F81D66B150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2265243"/>
              </p:ext>
            </p:extLst>
          </p:nvPr>
        </p:nvGraphicFramePr>
        <p:xfrm>
          <a:off x="3317892" y="1628887"/>
          <a:ext cx="4984596" cy="4443348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2492298">
                  <a:extLst>
                    <a:ext uri="{9D8B030D-6E8A-4147-A177-3AD203B41FA5}">
                      <a16:colId xmlns:a16="http://schemas.microsoft.com/office/drawing/2014/main" val="3707370663"/>
                    </a:ext>
                  </a:extLst>
                </a:gridCol>
                <a:gridCol w="2492298">
                  <a:extLst>
                    <a:ext uri="{9D8B030D-6E8A-4147-A177-3AD203B41FA5}">
                      <a16:colId xmlns:a16="http://schemas.microsoft.com/office/drawing/2014/main" val="4098952594"/>
                    </a:ext>
                  </a:extLst>
                </a:gridCol>
              </a:tblGrid>
              <a:tr h="1140248">
                <a:tc gridSpan="2">
                  <a:txBody>
                    <a:bodyPr/>
                    <a:lstStyle/>
                    <a:p>
                      <a:r>
                        <a:rPr lang="en-GB" sz="2000" dirty="0"/>
                        <a:t>Name:__________________________</a:t>
                      </a:r>
                    </a:p>
                    <a:p>
                      <a:r>
                        <a:rPr lang="en-GB" sz="2000" dirty="0"/>
                        <a:t>House:___________________________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8213682"/>
                  </a:ext>
                </a:extLst>
              </a:tr>
              <a:tr h="6606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6336752"/>
                  </a:ext>
                </a:extLst>
              </a:tr>
              <a:tr h="6606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8239904"/>
                  </a:ext>
                </a:extLst>
              </a:tr>
              <a:tr h="66062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3727948"/>
                  </a:ext>
                </a:extLst>
              </a:tr>
              <a:tr h="66062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23436"/>
                  </a:ext>
                </a:extLst>
              </a:tr>
              <a:tr h="66062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5162936"/>
                  </a:ext>
                </a:extLst>
              </a:tr>
            </a:tbl>
          </a:graphicData>
        </a:graphic>
      </p:graphicFrame>
      <p:pic>
        <p:nvPicPr>
          <p:cNvPr id="1026" name="Picture 2" descr="Smiley - Wikipedia">
            <a:extLst>
              <a:ext uri="{FF2B5EF4-FFF2-40B4-BE49-F238E27FC236}">
                <a16:creationId xmlns:a16="http://schemas.microsoft.com/office/drawing/2014/main" id="{BFC7F375-9BDB-4502-92F5-BA1D21A745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577" y="655699"/>
            <a:ext cx="874986" cy="87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rrow: Left 7">
            <a:extLst>
              <a:ext uri="{FF2B5EF4-FFF2-40B4-BE49-F238E27FC236}">
                <a16:creationId xmlns:a16="http://schemas.microsoft.com/office/drawing/2014/main" id="{091D5A17-7E5D-4D78-9452-D6E4DAD6885F}"/>
              </a:ext>
            </a:extLst>
          </p:cNvPr>
          <p:cNvSpPr/>
          <p:nvPr/>
        </p:nvSpPr>
        <p:spPr>
          <a:xfrm>
            <a:off x="7977001" y="2266122"/>
            <a:ext cx="970156" cy="2915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2" descr="Smiley - Wikipedia">
            <a:extLst>
              <a:ext uri="{FF2B5EF4-FFF2-40B4-BE49-F238E27FC236}">
                <a16:creationId xmlns:a16="http://schemas.microsoft.com/office/drawing/2014/main" id="{D1D5C2D1-63A6-457F-BB10-B2EC443FA8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191" y="4175699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Smiley - Wikipedia">
            <a:extLst>
              <a:ext uri="{FF2B5EF4-FFF2-40B4-BE49-F238E27FC236}">
                <a16:creationId xmlns:a16="http://schemas.microsoft.com/office/drawing/2014/main" id="{2A769E77-B7D2-45D4-8105-2B5590AEF3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4274" y="4162448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Smiley - Wikipedia">
            <a:extLst>
              <a:ext uri="{FF2B5EF4-FFF2-40B4-BE49-F238E27FC236}">
                <a16:creationId xmlns:a16="http://schemas.microsoft.com/office/drawing/2014/main" id="{C21C1B43-6199-44B2-93B3-3119F316E9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191" y="3587855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Smiley - Wikipedia">
            <a:extLst>
              <a:ext uri="{FF2B5EF4-FFF2-40B4-BE49-F238E27FC236}">
                <a16:creationId xmlns:a16="http://schemas.microsoft.com/office/drawing/2014/main" id="{67D0E1B1-BFB2-4CB7-B6D8-5DDE12A908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789" y="3429001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Smiley - Wikipedia">
            <a:extLst>
              <a:ext uri="{FF2B5EF4-FFF2-40B4-BE49-F238E27FC236}">
                <a16:creationId xmlns:a16="http://schemas.microsoft.com/office/drawing/2014/main" id="{BA51E4C3-95FE-4316-A394-475DC1C185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789" y="2825857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Smiley - Wikipedia">
            <a:extLst>
              <a:ext uri="{FF2B5EF4-FFF2-40B4-BE49-F238E27FC236}">
                <a16:creationId xmlns:a16="http://schemas.microsoft.com/office/drawing/2014/main" id="{435567E2-8CA6-49D1-84BE-192C0443A9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191" y="2839108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Smiley - Wikipedia">
            <a:extLst>
              <a:ext uri="{FF2B5EF4-FFF2-40B4-BE49-F238E27FC236}">
                <a16:creationId xmlns:a16="http://schemas.microsoft.com/office/drawing/2014/main" id="{49EDDA41-0D9F-4149-AD2F-52CFD76D1A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4150" y="5535713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Smiley - Wikipedia">
            <a:extLst>
              <a:ext uri="{FF2B5EF4-FFF2-40B4-BE49-F238E27FC236}">
                <a16:creationId xmlns:a16="http://schemas.microsoft.com/office/drawing/2014/main" id="{3DB313C2-B265-47B1-B33A-279F8F8D74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789" y="5505442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Smiley - Wikipedia">
            <a:extLst>
              <a:ext uri="{FF2B5EF4-FFF2-40B4-BE49-F238E27FC236}">
                <a16:creationId xmlns:a16="http://schemas.microsoft.com/office/drawing/2014/main" id="{2F020E8F-5D6D-4C4B-89E7-A5932D7B81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191" y="4850682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Smiley - Wikipedia">
            <a:extLst>
              <a:ext uri="{FF2B5EF4-FFF2-40B4-BE49-F238E27FC236}">
                <a16:creationId xmlns:a16="http://schemas.microsoft.com/office/drawing/2014/main" id="{2878AEA5-CF84-4A1C-ACFD-E962BFE6BE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789" y="4833945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C06E1CA-6C9C-4D55-B504-690C610B7646}"/>
              </a:ext>
            </a:extLst>
          </p:cNvPr>
          <p:cNvSpPr txBox="1"/>
          <p:nvPr/>
        </p:nvSpPr>
        <p:spPr>
          <a:xfrm>
            <a:off x="9051235" y="2260405"/>
            <a:ext cx="20938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Please add the date.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D32113A-A840-4147-8829-2E8BABA348EB}"/>
              </a:ext>
            </a:extLst>
          </p:cNvPr>
          <p:cNvSpPr txBox="1"/>
          <p:nvPr/>
        </p:nvSpPr>
        <p:spPr>
          <a:xfrm>
            <a:off x="5499652" y="2260405"/>
            <a:ext cx="22661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Date:_____________</a:t>
            </a:r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46D9583-0F10-42E5-B50B-8A42D74A44E4}"/>
              </a:ext>
            </a:extLst>
          </p:cNvPr>
          <p:cNvSpPr txBox="1"/>
          <p:nvPr/>
        </p:nvSpPr>
        <p:spPr>
          <a:xfrm>
            <a:off x="7765774" y="446861"/>
            <a:ext cx="33963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Send a photo of your full card with your home learning email.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39431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8F92FEE-C766-4E03-90E2-29B6F7ABAC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1193165" y="251460"/>
            <a:ext cx="9805670" cy="6355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78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2AE49FA-22D4-4112-BB92-4B7EB4FFAFA4}"/>
              </a:ext>
            </a:extLst>
          </p:cNvPr>
          <p:cNvSpPr txBox="1"/>
          <p:nvPr/>
        </p:nvSpPr>
        <p:spPr>
          <a:xfrm>
            <a:off x="1594883" y="2155717"/>
            <a:ext cx="8367823" cy="163121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Today I would like you to learn about a Haiku Poem.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GB" dirty="0"/>
              <a:t> Watch the video link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GB" dirty="0"/>
              <a:t>Go through the PPT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GB" dirty="0"/>
              <a:t>Write your own Haiku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GB" dirty="0"/>
              <a:t>There is a template in the folder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5D09514-BE7A-487B-91BC-9AB6683AD4F1}"/>
              </a:ext>
            </a:extLst>
          </p:cNvPr>
          <p:cNvSpPr txBox="1"/>
          <p:nvPr/>
        </p:nvSpPr>
        <p:spPr>
          <a:xfrm>
            <a:off x="3274828" y="5167423"/>
            <a:ext cx="5156790" cy="37555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https://www.youtube.com/watch?v=tb6RC0zB_-4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B0317AD-62F3-4C86-A59B-3BA3EC3BA159}"/>
              </a:ext>
            </a:extLst>
          </p:cNvPr>
          <p:cNvSpPr/>
          <p:nvPr/>
        </p:nvSpPr>
        <p:spPr>
          <a:xfrm>
            <a:off x="2687406" y="391695"/>
            <a:ext cx="54597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       A Haiku Poem</a:t>
            </a:r>
          </a:p>
        </p:txBody>
      </p:sp>
    </p:spTree>
    <p:extLst>
      <p:ext uri="{BB962C8B-B14F-4D97-AF65-F5344CB8AC3E}">
        <p14:creationId xmlns:p14="http://schemas.microsoft.com/office/powerpoint/2010/main" val="41394503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34D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EBAFC7-EABA-4322-85C6-0106A7569A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4532" y="643467"/>
            <a:ext cx="5053211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2959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FA69AAE0-49D5-4C8B-8BA2-55898C00E0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B56C15-1895-4747-BA3C-35D92B7D9D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08" r="13093"/>
          <a:stretch/>
        </p:blipFill>
        <p:spPr>
          <a:xfrm>
            <a:off x="291398" y="1726876"/>
            <a:ext cx="6545808" cy="5050444"/>
          </a:xfrm>
          <a:custGeom>
            <a:avLst/>
            <a:gdLst/>
            <a:ahLst/>
            <a:cxnLst/>
            <a:rect l="l" t="t" r="r" b="b"/>
            <a:pathLst>
              <a:path w="7534640" h="6857984">
                <a:moveTo>
                  <a:pt x="0" y="0"/>
                </a:moveTo>
                <a:lnTo>
                  <a:pt x="7534640" y="0"/>
                </a:lnTo>
                <a:lnTo>
                  <a:pt x="7534640" y="3832811"/>
                </a:lnTo>
                <a:lnTo>
                  <a:pt x="7344853" y="3826712"/>
                </a:lnTo>
                <a:cubicBezTo>
                  <a:pt x="7344853" y="3826712"/>
                  <a:pt x="7341511" y="3826712"/>
                  <a:pt x="7341511" y="3826712"/>
                </a:cubicBezTo>
                <a:cubicBezTo>
                  <a:pt x="7274667" y="3823370"/>
                  <a:pt x="7211169" y="3823370"/>
                  <a:pt x="7144324" y="3820027"/>
                </a:cubicBezTo>
                <a:cubicBezTo>
                  <a:pt x="6913719" y="3820027"/>
                  <a:pt x="6683113" y="3820027"/>
                  <a:pt x="6455848" y="3820027"/>
                </a:cubicBezTo>
                <a:cubicBezTo>
                  <a:pt x="6231926" y="3910265"/>
                  <a:pt x="5987951" y="3833396"/>
                  <a:pt x="5767372" y="3903581"/>
                </a:cubicBezTo>
                <a:cubicBezTo>
                  <a:pt x="5533423" y="3900239"/>
                  <a:pt x="5312845" y="3970423"/>
                  <a:pt x="5082238" y="4000503"/>
                </a:cubicBezTo>
                <a:cubicBezTo>
                  <a:pt x="4908446" y="4013871"/>
                  <a:pt x="4731314" y="3997160"/>
                  <a:pt x="4570892" y="4067345"/>
                </a:cubicBezTo>
                <a:cubicBezTo>
                  <a:pt x="4447233" y="4124161"/>
                  <a:pt x="4350312" y="4197688"/>
                  <a:pt x="4483996" y="4348083"/>
                </a:cubicBezTo>
                <a:cubicBezTo>
                  <a:pt x="4644419" y="4344742"/>
                  <a:pt x="4627708" y="4598742"/>
                  <a:pt x="4788129" y="4561979"/>
                </a:cubicBezTo>
                <a:cubicBezTo>
                  <a:pt x="4754709" y="4678954"/>
                  <a:pt x="4641076" y="4618795"/>
                  <a:pt x="4600971" y="4705690"/>
                </a:cubicBezTo>
                <a:cubicBezTo>
                  <a:pt x="4684524" y="4779217"/>
                  <a:pt x="4844945" y="4725744"/>
                  <a:pt x="4871683" y="4879480"/>
                </a:cubicBezTo>
                <a:cubicBezTo>
                  <a:pt x="4838262" y="5039902"/>
                  <a:pt x="4945210" y="5019849"/>
                  <a:pt x="5032105" y="5029876"/>
                </a:cubicBezTo>
                <a:cubicBezTo>
                  <a:pt x="5239317" y="5049930"/>
                  <a:pt x="5439843" y="5063297"/>
                  <a:pt x="5643713" y="5096719"/>
                </a:cubicBezTo>
                <a:cubicBezTo>
                  <a:pt x="5693844" y="5106745"/>
                  <a:pt x="5810819" y="5083350"/>
                  <a:pt x="5800794" y="5186956"/>
                </a:cubicBezTo>
                <a:cubicBezTo>
                  <a:pt x="5790767" y="5270508"/>
                  <a:pt x="5700529" y="5240431"/>
                  <a:pt x="5643713" y="5243772"/>
                </a:cubicBezTo>
                <a:cubicBezTo>
                  <a:pt x="5329553" y="5283879"/>
                  <a:pt x="5012052" y="5220378"/>
                  <a:pt x="4701235" y="5223719"/>
                </a:cubicBezTo>
                <a:cubicBezTo>
                  <a:pt x="4664472" y="5223719"/>
                  <a:pt x="4657787" y="5334009"/>
                  <a:pt x="4577576" y="5297246"/>
                </a:cubicBezTo>
                <a:cubicBezTo>
                  <a:pt x="4788129" y="5397510"/>
                  <a:pt x="5767372" y="5424248"/>
                  <a:pt x="6094900" y="5477721"/>
                </a:cubicBezTo>
                <a:cubicBezTo>
                  <a:pt x="5754004" y="5858724"/>
                  <a:pt x="5429817" y="5628117"/>
                  <a:pt x="5159105" y="5842012"/>
                </a:cubicBezTo>
                <a:cubicBezTo>
                  <a:pt x="5159105" y="5842012"/>
                  <a:pt x="5212580" y="5842012"/>
                  <a:pt x="5443187" y="5912197"/>
                </a:cubicBezTo>
                <a:cubicBezTo>
                  <a:pt x="5627002" y="5969012"/>
                  <a:pt x="5536765" y="6049223"/>
                  <a:pt x="6001321" y="6202962"/>
                </a:cubicBezTo>
                <a:cubicBezTo>
                  <a:pt x="5824188" y="6253093"/>
                  <a:pt x="5593581" y="6156172"/>
                  <a:pt x="5506685" y="6416857"/>
                </a:cubicBezTo>
                <a:cubicBezTo>
                  <a:pt x="5643713" y="6463648"/>
                  <a:pt x="5807477" y="6420200"/>
                  <a:pt x="5904398" y="6543858"/>
                </a:cubicBezTo>
                <a:cubicBezTo>
                  <a:pt x="5934478" y="6580622"/>
                  <a:pt x="5964557" y="6604017"/>
                  <a:pt x="6001321" y="6624068"/>
                </a:cubicBezTo>
                <a:cubicBezTo>
                  <a:pt x="5984612" y="6630754"/>
                  <a:pt x="5964557" y="6637437"/>
                  <a:pt x="5951188" y="6644121"/>
                </a:cubicBezTo>
                <a:cubicBezTo>
                  <a:pt x="5977925" y="6667518"/>
                  <a:pt x="6663060" y="6794517"/>
                  <a:pt x="6836850" y="6797860"/>
                </a:cubicBezTo>
                <a:cubicBezTo>
                  <a:pt x="6761652" y="6822926"/>
                  <a:pt x="6636845" y="6844075"/>
                  <a:pt x="6553814" y="6856412"/>
                </a:cubicBezTo>
                <a:lnTo>
                  <a:pt x="6542822" y="6857984"/>
                </a:lnTo>
                <a:lnTo>
                  <a:pt x="0" y="6857984"/>
                </a:ln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0018145-00BD-49C5-86DC-A067F0C3804C}"/>
              </a:ext>
            </a:extLst>
          </p:cNvPr>
          <p:cNvSpPr txBox="1"/>
          <p:nvPr/>
        </p:nvSpPr>
        <p:spPr>
          <a:xfrm>
            <a:off x="8619417" y="4079006"/>
            <a:ext cx="2145266" cy="169040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The Twits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By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Roald Dahl</a:t>
            </a:r>
          </a:p>
        </p:txBody>
      </p:sp>
      <p:pic>
        <p:nvPicPr>
          <p:cNvPr id="1026" name="Picture 2" descr="The Twits (Colour Edition): Amazon.co.uk: Dahl, Roald, Blake, Quentin:  9780141369341: Books">
            <a:extLst>
              <a:ext uri="{FF2B5EF4-FFF2-40B4-BE49-F238E27FC236}">
                <a16:creationId xmlns:a16="http://schemas.microsoft.com/office/drawing/2014/main" id="{B607445D-18BA-4E67-8F80-156743CE36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21" r="1" b="32120"/>
          <a:stretch/>
        </p:blipFill>
        <p:spPr bwMode="auto">
          <a:xfrm>
            <a:off x="8011671" y="900024"/>
            <a:ext cx="4068730" cy="3475950"/>
          </a:xfrm>
          <a:custGeom>
            <a:avLst/>
            <a:gdLst/>
            <a:ahLst/>
            <a:cxnLst/>
            <a:rect l="l" t="t" r="r" b="b"/>
            <a:pathLst>
              <a:path w="4538463" h="3877247">
                <a:moveTo>
                  <a:pt x="0" y="0"/>
                </a:moveTo>
                <a:lnTo>
                  <a:pt x="4538463" y="0"/>
                </a:lnTo>
                <a:lnTo>
                  <a:pt x="4538463" y="3437173"/>
                </a:lnTo>
                <a:lnTo>
                  <a:pt x="4530710" y="3429000"/>
                </a:lnTo>
                <a:cubicBezTo>
                  <a:pt x="4370289" y="3495842"/>
                  <a:pt x="4239946" y="3686344"/>
                  <a:pt x="4056129" y="3636211"/>
                </a:cubicBezTo>
                <a:cubicBezTo>
                  <a:pt x="3872313" y="3589422"/>
                  <a:pt x="3788760" y="3830055"/>
                  <a:pt x="3618310" y="3756528"/>
                </a:cubicBezTo>
                <a:cubicBezTo>
                  <a:pt x="3394389" y="3823371"/>
                  <a:pt x="3163783" y="3823371"/>
                  <a:pt x="2933176" y="3810002"/>
                </a:cubicBezTo>
                <a:cubicBezTo>
                  <a:pt x="2702570" y="3840081"/>
                  <a:pt x="2471962" y="3873503"/>
                  <a:pt x="2238015" y="3850107"/>
                </a:cubicBezTo>
                <a:cubicBezTo>
                  <a:pt x="2007408" y="3870161"/>
                  <a:pt x="1783486" y="3883529"/>
                  <a:pt x="1552880" y="3863476"/>
                </a:cubicBezTo>
                <a:cubicBezTo>
                  <a:pt x="1322274" y="3886870"/>
                  <a:pt x="1091667" y="3876844"/>
                  <a:pt x="864402" y="3860134"/>
                </a:cubicBezTo>
                <a:cubicBezTo>
                  <a:pt x="757455" y="3860134"/>
                  <a:pt x="653849" y="3856792"/>
                  <a:pt x="546902" y="3856792"/>
                </a:cubicBezTo>
                <a:cubicBezTo>
                  <a:pt x="404861" y="3850108"/>
                  <a:pt x="262821" y="3845095"/>
                  <a:pt x="120363" y="3840499"/>
                </a:cubicBezTo>
                <a:lnTo>
                  <a:pt x="0" y="383663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93ABDCF-D649-48B2-855D-D525433B20A2}"/>
              </a:ext>
            </a:extLst>
          </p:cNvPr>
          <p:cNvSpPr txBox="1"/>
          <p:nvPr/>
        </p:nvSpPr>
        <p:spPr>
          <a:xfrm>
            <a:off x="6865433" y="5886062"/>
            <a:ext cx="53265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/>
              </a:rPr>
              <a:t>https://www.youtube.com/watch?v=EgppUh8ukZ8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56895E-E07C-486D-A602-4DC0F391339E}"/>
              </a:ext>
            </a:extLst>
          </p:cNvPr>
          <p:cNvSpPr txBox="1"/>
          <p:nvPr/>
        </p:nvSpPr>
        <p:spPr>
          <a:xfrm>
            <a:off x="8894738" y="6372021"/>
            <a:ext cx="1594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Audio Book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8A91202-41C3-4D9F-9B01-85B985F24A6F}"/>
              </a:ext>
            </a:extLst>
          </p:cNvPr>
          <p:cNvSpPr txBox="1"/>
          <p:nvPr/>
        </p:nvSpPr>
        <p:spPr>
          <a:xfrm>
            <a:off x="4622774" y="4774781"/>
            <a:ext cx="250582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22:23  to  26:31  </a:t>
            </a:r>
          </a:p>
          <a:p>
            <a:r>
              <a:rPr lang="en-GB" dirty="0"/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CB9F51B-A4E0-4062-A428-A8BE5CBCA479}"/>
              </a:ext>
            </a:extLst>
          </p:cNvPr>
          <p:cNvSpPr txBox="1"/>
          <p:nvPr/>
        </p:nvSpPr>
        <p:spPr>
          <a:xfrm>
            <a:off x="1385929" y="80680"/>
            <a:ext cx="849171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</a:t>
            </a:r>
            <a:r>
              <a:rPr lang="en-GB" b="1" dirty="0">
                <a:solidFill>
                  <a:srgbClr val="7030A0"/>
                </a:solidFill>
              </a:rPr>
              <a:t>We will continue with ‘The Twits’ next week. </a:t>
            </a:r>
          </a:p>
          <a:p>
            <a:r>
              <a:rPr lang="en-GB" b="1" dirty="0">
                <a:solidFill>
                  <a:srgbClr val="7030A0"/>
                </a:solidFill>
              </a:rPr>
              <a:t>           Make sure you have read or listened to the chapters: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dirty="0"/>
              <a:t>The House, the Tree and the Monkey Cage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dirty="0" err="1"/>
              <a:t>Hugtight</a:t>
            </a:r>
            <a:r>
              <a:rPr lang="en-GB" dirty="0"/>
              <a:t> Sticky Glue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dirty="0"/>
              <a:t>Four Sticky Little Boys</a:t>
            </a:r>
          </a:p>
        </p:txBody>
      </p:sp>
    </p:spTree>
    <p:extLst>
      <p:ext uri="{BB962C8B-B14F-4D97-AF65-F5344CB8AC3E}">
        <p14:creationId xmlns:p14="http://schemas.microsoft.com/office/powerpoint/2010/main" val="2930239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: 5 Points 3">
            <a:extLst>
              <a:ext uri="{FF2B5EF4-FFF2-40B4-BE49-F238E27FC236}">
                <a16:creationId xmlns:a16="http://schemas.microsoft.com/office/drawing/2014/main" id="{98AF23E8-310B-4D8E-83E4-8C870CBA18FB}"/>
              </a:ext>
            </a:extLst>
          </p:cNvPr>
          <p:cNvSpPr/>
          <p:nvPr/>
        </p:nvSpPr>
        <p:spPr>
          <a:xfrm>
            <a:off x="425605" y="407018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77CFF-B84F-4BEB-9664-41F60D438E3A}"/>
              </a:ext>
            </a:extLst>
          </p:cNvPr>
          <p:cNvSpPr txBox="1"/>
          <p:nvPr/>
        </p:nvSpPr>
        <p:spPr>
          <a:xfrm>
            <a:off x="4259766" y="2854712"/>
            <a:ext cx="3813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    Super Work! </a:t>
            </a:r>
          </a:p>
          <a:p>
            <a:pPr algn="ctr"/>
            <a:r>
              <a:rPr lang="en-GB" dirty="0"/>
              <a:t>Have a short break and then start on the English Tasks.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A31160B6-312D-486E-B0C8-7289AC88ACA7}"/>
              </a:ext>
            </a:extLst>
          </p:cNvPr>
          <p:cNvSpPr/>
          <p:nvPr/>
        </p:nvSpPr>
        <p:spPr>
          <a:xfrm>
            <a:off x="8073483" y="3111190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4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DF695-2724-445D-B22C-04BED297D6A0}"/>
              </a:ext>
            </a:extLst>
          </p:cNvPr>
          <p:cNvSpPr txBox="1"/>
          <p:nvPr/>
        </p:nvSpPr>
        <p:spPr>
          <a:xfrm>
            <a:off x="903249" y="1706138"/>
            <a:ext cx="2720897" cy="269689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          </a:t>
            </a:r>
            <a:r>
              <a:rPr kumimoji="0" lang="en-US" sz="33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Maths</a:t>
            </a: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3300" b="1" dirty="0">
                <a:solidFill>
                  <a:srgbClr val="FFFFFF"/>
                </a:solidFill>
                <a:latin typeface="Calibri Light" panose="020F0302020204030204"/>
              </a:rPr>
              <a:t>Convert Pounds and Pence</a:t>
            </a:r>
            <a:endParaRPr kumimoji="0" lang="en-US" sz="33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3300" b="1" dirty="0">
                <a:solidFill>
                  <a:srgbClr val="FFFFFF"/>
                </a:solidFill>
                <a:latin typeface="Calibri Light" panose="020F0302020204030204"/>
              </a:rPr>
              <a:t> </a:t>
            </a:r>
            <a:endParaRPr kumimoji="0" lang="en-US" sz="33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6D35C-3822-4D9C-9778-D8A34F0936C6}"/>
              </a:ext>
            </a:extLst>
          </p:cNvPr>
          <p:cNvSpPr txBox="1"/>
          <p:nvPr/>
        </p:nvSpPr>
        <p:spPr>
          <a:xfrm>
            <a:off x="4705478" y="1956420"/>
            <a:ext cx="6769100" cy="147258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 this link to the White Rose website to watch the video clip and pause to complete the activities. Have paper, a pencil and rubber ready to jot down your answers.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9087ED-1BC5-4EF1-9482-802A4C27DB76}"/>
              </a:ext>
            </a:extLst>
          </p:cNvPr>
          <p:cNvSpPr txBox="1"/>
          <p:nvPr/>
        </p:nvSpPr>
        <p:spPr>
          <a:xfrm>
            <a:off x="5675584" y="5058888"/>
            <a:ext cx="5267093" cy="13708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 anchor="t">
            <a:normAutofit fontScale="92500" lnSpcReduction="10000"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You will find White Rose and related worksheets in the math’s folder on the Kingsland Website.  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CACE69-8A32-4634-ADE0-DEAC7607E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695" y="128410"/>
            <a:ext cx="7804936" cy="12778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39F3BDC-861F-4E3F-A174-79D56716E2E1}"/>
              </a:ext>
            </a:extLst>
          </p:cNvPr>
          <p:cNvSpPr txBox="1"/>
          <p:nvPr/>
        </p:nvSpPr>
        <p:spPr>
          <a:xfrm>
            <a:off x="4216526" y="3607744"/>
            <a:ext cx="7702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https://vimeo.com/497942634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09838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AD99A87-D640-48CF-B6B1-BE3B37D2111F}"/>
              </a:ext>
            </a:extLst>
          </p:cNvPr>
          <p:cNvSpPr txBox="1"/>
          <p:nvPr/>
        </p:nvSpPr>
        <p:spPr>
          <a:xfrm>
            <a:off x="970716" y="5250953"/>
            <a:ext cx="1349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AC9747-DD41-4BD2-94A9-CF9A27D66698}"/>
              </a:ext>
            </a:extLst>
          </p:cNvPr>
          <p:cNvSpPr txBox="1"/>
          <p:nvPr/>
        </p:nvSpPr>
        <p:spPr>
          <a:xfrm>
            <a:off x="5697597" y="169221"/>
            <a:ext cx="1911927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Times Tables Rock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003C155-7C7D-42CB-86A6-6F2243EF30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5151" y="707774"/>
            <a:ext cx="10236820" cy="1251547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2123099F-39F6-4B5C-BC55-1B0E70FCF8B5}"/>
              </a:ext>
            </a:extLst>
          </p:cNvPr>
          <p:cNvSpPr/>
          <p:nvPr/>
        </p:nvSpPr>
        <p:spPr>
          <a:xfrm rot="1118204">
            <a:off x="1501932" y="1502468"/>
            <a:ext cx="2754352" cy="839770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DFFF81-7A98-4C79-836D-22A326FA1CD3}"/>
              </a:ext>
            </a:extLst>
          </p:cNvPr>
          <p:cNvSpPr txBox="1"/>
          <p:nvPr/>
        </p:nvSpPr>
        <p:spPr>
          <a:xfrm>
            <a:off x="4285500" y="2235489"/>
            <a:ext cx="59659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https://play.ttrockstars.com/auth/school/student/78867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24DB10F-B00C-4196-997F-91D4816B4F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0272" y="3513712"/>
            <a:ext cx="2914650" cy="155257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D16F9B1-1C75-422E-AE63-4C00F42257A6}"/>
              </a:ext>
            </a:extLst>
          </p:cNvPr>
          <p:cNvSpPr txBox="1"/>
          <p:nvPr/>
        </p:nvSpPr>
        <p:spPr>
          <a:xfrm>
            <a:off x="4240272" y="5748012"/>
            <a:ext cx="5255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Use your login details to access the games.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94B6D2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PINCODE: VD0158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D9CF3C-72BA-4BB8-9696-E9C3906B6708}"/>
              </a:ext>
            </a:extLst>
          </p:cNvPr>
          <p:cNvSpPr txBox="1"/>
          <p:nvPr/>
        </p:nvSpPr>
        <p:spPr>
          <a:xfrm>
            <a:off x="4240272" y="5238790"/>
            <a:ext cx="48011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/>
                <a:ea typeface="+mn-ea"/>
                <a:cs typeface="+mn-c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https://www.twinkl.co.uk/go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04567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0528A1-AD30-422E-8747-BA43C3B6FDB3}"/>
              </a:ext>
            </a:extLst>
          </p:cNvPr>
          <p:cNvSpPr/>
          <p:nvPr/>
        </p:nvSpPr>
        <p:spPr>
          <a:xfrm>
            <a:off x="1304693" y="1750741"/>
            <a:ext cx="10158761" cy="3780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badi" panose="020B0604020104020204" pitchFamily="34" charset="0"/>
              </a:rPr>
              <a:t>Have a lunch break!</a:t>
            </a:r>
          </a:p>
        </p:txBody>
      </p:sp>
    </p:spTree>
    <p:extLst>
      <p:ext uri="{BB962C8B-B14F-4D97-AF65-F5344CB8AC3E}">
        <p14:creationId xmlns:p14="http://schemas.microsoft.com/office/powerpoint/2010/main" val="213492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ED3FA09-9D09-4740-BE7F-4777A1C4D7E1}"/>
              </a:ext>
            </a:extLst>
          </p:cNvPr>
          <p:cNvSpPr txBox="1"/>
          <p:nvPr/>
        </p:nvSpPr>
        <p:spPr>
          <a:xfrm>
            <a:off x="4809506" y="451263"/>
            <a:ext cx="1615045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Digital Literacy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94E05A-0B42-4A97-8750-8694328ABD69}"/>
              </a:ext>
            </a:extLst>
          </p:cNvPr>
          <p:cNvSpPr txBox="1"/>
          <p:nvPr/>
        </p:nvSpPr>
        <p:spPr>
          <a:xfrm>
            <a:off x="2042555" y="1092529"/>
            <a:ext cx="83008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term we will be following the BBC Bitesize computing curriculum.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 will  be using both KS1 and KS2 lessons where appropriate for Year 3.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Each short lesson contains games, interactive programmes or video clips to help you understand the topic.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As the lessons are short we may cover two in one session.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            </a:t>
            </a:r>
            <a:r>
              <a:rPr kumimoji="0" lang="en-GB" sz="1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week we will be looking at: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3C7C63-6425-482B-B5D7-35C9DA279C9A}"/>
              </a:ext>
            </a:extLst>
          </p:cNvPr>
          <p:cNvSpPr txBox="1"/>
          <p:nvPr/>
        </p:nvSpPr>
        <p:spPr>
          <a:xfrm>
            <a:off x="2282518" y="3324672"/>
            <a:ext cx="6813985" cy="9233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Lesson :   What is an algorithm?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  Click on the video links below.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                     There is a PPT to go through with an activity in the folder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6E1760D-72C5-4022-B276-ABA9CE05A621}"/>
              </a:ext>
            </a:extLst>
          </p:cNvPr>
          <p:cNvSpPr txBox="1"/>
          <p:nvPr/>
        </p:nvSpPr>
        <p:spPr>
          <a:xfrm>
            <a:off x="2489111" y="4422059"/>
            <a:ext cx="64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https://www.bbc.co.uk/bitesize/topics/z3tbwmn/articles/z3whpv4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5ED3C56-F2A1-41FB-A338-3CC1E98360FC}"/>
              </a:ext>
            </a:extLst>
          </p:cNvPr>
          <p:cNvSpPr txBox="1"/>
          <p:nvPr/>
        </p:nvSpPr>
        <p:spPr>
          <a:xfrm>
            <a:off x="2408663" y="5223041"/>
            <a:ext cx="6235921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Lesson: What is a code?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               There is a video to watch and a game to play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4FB18A-80FF-4059-8A1F-BE3DC4FEE516}"/>
              </a:ext>
            </a:extLst>
          </p:cNvPr>
          <p:cNvSpPr txBox="1"/>
          <p:nvPr/>
        </p:nvSpPr>
        <p:spPr>
          <a:xfrm>
            <a:off x="2408663" y="6089596"/>
            <a:ext cx="6639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https://www.bbc.co.uk/bitesize/topics/z3tbwmn/articles/zykx6sg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Laptop Computer Clip Art - Cartoon Clip Art Computer - Png Download  (#2419224) - PikPng">
            <a:extLst>
              <a:ext uri="{FF2B5EF4-FFF2-40B4-BE49-F238E27FC236}">
                <a16:creationId xmlns:a16="http://schemas.microsoft.com/office/drawing/2014/main" id="{EBB2C4B9-358A-4F45-8807-E51AB8BE2F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75579" y="2174139"/>
            <a:ext cx="2350130" cy="2031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10665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5BB3CB-B779-4ABF-A5A1-2DDDE3C15B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945" y="5293277"/>
            <a:ext cx="5164292" cy="575270"/>
          </a:xfrm>
          <a:solidFill>
            <a:schemeClr val="accent2">
              <a:lumMod val="20000"/>
              <a:lumOff val="80000"/>
            </a:schemeClr>
          </a:solidFill>
        </p:spPr>
        <p:txBody>
          <a:bodyPr anchor="b">
            <a:normAutofit fontScale="90000"/>
          </a:bodyPr>
          <a:lstStyle/>
          <a:p>
            <a:r>
              <a:rPr lang="en-GB" sz="800" b="0" i="0" dirty="0">
                <a:effectLst/>
                <a:latin typeface="Roboto"/>
              </a:rPr>
              <a:t> </a:t>
            </a:r>
            <a:br>
              <a:rPr lang="en-GB" sz="800" b="0" i="0" dirty="0">
                <a:effectLst/>
                <a:latin typeface="Roboto"/>
              </a:rPr>
            </a:br>
            <a:r>
              <a:rPr lang="en-GB" sz="2000" b="0" i="0" dirty="0">
                <a:effectLst/>
                <a:latin typeface="Roboto"/>
              </a:rPr>
              <a:t>I Am The Music Man</a:t>
            </a:r>
            <a:br>
              <a:rPr lang="en-GB" sz="1400" dirty="0"/>
            </a:br>
            <a:r>
              <a:rPr lang="en-GB" sz="2000" dirty="0">
                <a:hlinkClick r:id="rId2"/>
              </a:rPr>
              <a:t>https://www.youtube.com/watch?v=22kqia2ibVU</a:t>
            </a:r>
            <a:endParaRPr lang="en-GB" sz="2000" dirty="0"/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2B8309-BB60-466D-A628-21FD3FD4C4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066" y="815792"/>
            <a:ext cx="5048645" cy="728158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en-GB" sz="2200" dirty="0"/>
              <a:t>                </a:t>
            </a:r>
          </a:p>
          <a:p>
            <a:pPr marL="0" indent="0">
              <a:buNone/>
            </a:pPr>
            <a:endParaRPr lang="en-GB" sz="2200" dirty="0"/>
          </a:p>
          <a:p>
            <a:pPr marL="0" indent="0">
              <a:buNone/>
            </a:pPr>
            <a:r>
              <a:rPr lang="en-GB" sz="3800" dirty="0"/>
              <a:t>        </a:t>
            </a:r>
            <a:r>
              <a:rPr lang="en-GB" sz="6200" dirty="0">
                <a:solidFill>
                  <a:schemeClr val="accent2">
                    <a:lumMod val="75000"/>
                  </a:schemeClr>
                </a:solidFill>
              </a:rPr>
              <a:t>Get Up, Move and Have Some Fun!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A9A39B-9807-4810-B18B-3E5A40C9EB5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AEA4F4E-BD37-430B-9140-7B4359BF17E9}"/>
              </a:ext>
            </a:extLst>
          </p:cNvPr>
          <p:cNvSpPr/>
          <p:nvPr/>
        </p:nvSpPr>
        <p:spPr>
          <a:xfrm>
            <a:off x="1076968" y="170186"/>
            <a:ext cx="32447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0" normalizeH="0" baseline="0" noProof="0" dirty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ED7D31">
                    <a:lumMod val="40000"/>
                    <a:lumOff val="6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Go Noodle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216FD29-DFA9-46EB-B9D8-0460BCCC7510}"/>
              </a:ext>
            </a:extLst>
          </p:cNvPr>
          <p:cNvSpPr txBox="1"/>
          <p:nvPr/>
        </p:nvSpPr>
        <p:spPr>
          <a:xfrm>
            <a:off x="335880" y="2687994"/>
            <a:ext cx="4234733" cy="83099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Can’t Stop the Feeling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hlinkClick r:id="rId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/>
              </a:rPr>
              <a:t>https://www.youtube.com/watch?v=KhfkYzUwYFk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C4D9703-9270-4CC7-814A-91D31D279659}"/>
              </a:ext>
            </a:extLst>
          </p:cNvPr>
          <p:cNvSpPr txBox="1"/>
          <p:nvPr/>
        </p:nvSpPr>
        <p:spPr>
          <a:xfrm>
            <a:off x="215014" y="3893505"/>
            <a:ext cx="5775197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fi-FI" b="0" i="0" dirty="0">
                <a:effectLst/>
                <a:latin typeface="Roboto"/>
              </a:rPr>
              <a:t>Koo Koo Kanga Roo - Milkshake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https://www.youtube.com/watch?v=Y9LLfv7yauM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A5959DD-5BD9-4187-89E9-609A096BB1CB}"/>
              </a:ext>
            </a:extLst>
          </p:cNvPr>
          <p:cNvSpPr txBox="1"/>
          <p:nvPr/>
        </p:nvSpPr>
        <p:spPr>
          <a:xfrm>
            <a:off x="2056787" y="1878576"/>
            <a:ext cx="2370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77734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5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This can be found in the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‘Whole School’ folder or click on the link below.   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913B61-88B9-4451-864F-049491CCA1AA}"/>
              </a:ext>
            </a:extLst>
          </p:cNvPr>
          <p:cNvSpPr txBox="1"/>
          <p:nvPr/>
        </p:nvSpPr>
        <p:spPr>
          <a:xfrm>
            <a:off x="2129883" y="2411623"/>
            <a:ext cx="53079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tx2">
                    <a:lumMod val="85000"/>
                    <a:lumOff val="15000"/>
                  </a:schemeClr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https://youtu.be/zisXE4KlLAI</a:t>
            </a:r>
            <a:endParaRPr lang="en-GB" sz="3200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0DE6A193-4755-479A-BC6F-A7EBCA73B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5A55B759-31A7-423C-9BC2-A8BC09FE98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6754318" cy="6858478"/>
          </a:xfrm>
          <a:custGeom>
            <a:avLst/>
            <a:gdLst>
              <a:gd name="connsiteX0" fmla="*/ 0 w 6754318"/>
              <a:gd name="connsiteY0" fmla="*/ 6858478 h 6858478"/>
              <a:gd name="connsiteX1" fmla="*/ 6754318 w 6754318"/>
              <a:gd name="connsiteY1" fmla="*/ 6858478 h 6858478"/>
              <a:gd name="connsiteX2" fmla="*/ 3577943 w 6754318"/>
              <a:gd name="connsiteY2" fmla="*/ 0 h 6858478"/>
              <a:gd name="connsiteX3" fmla="*/ 3572366 w 6754318"/>
              <a:gd name="connsiteY3" fmla="*/ 0 h 6858478"/>
              <a:gd name="connsiteX4" fmla="*/ 2506138 w 6754318"/>
              <a:gd name="connsiteY4" fmla="*/ 0 h 6858478"/>
              <a:gd name="connsiteX5" fmla="*/ 0 w 6754318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54318" h="6858478">
                <a:moveTo>
                  <a:pt x="0" y="6858478"/>
                </a:moveTo>
                <a:lnTo>
                  <a:pt x="6754318" y="6858478"/>
                </a:lnTo>
                <a:lnTo>
                  <a:pt x="3577943" y="0"/>
                </a:lnTo>
                <a:lnTo>
                  <a:pt x="3572366" y="0"/>
                </a:lnTo>
                <a:lnTo>
                  <a:pt x="250613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F78796AF-79A0-47AC-BEFD-BFFC00F968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-478"/>
            <a:ext cx="5953780" cy="6858478"/>
          </a:xfrm>
          <a:custGeom>
            <a:avLst/>
            <a:gdLst>
              <a:gd name="connsiteX0" fmla="*/ 0 w 5953780"/>
              <a:gd name="connsiteY0" fmla="*/ 6858478 h 6858478"/>
              <a:gd name="connsiteX1" fmla="*/ 5953780 w 5953780"/>
              <a:gd name="connsiteY1" fmla="*/ 6858478 h 6858478"/>
              <a:gd name="connsiteX2" fmla="*/ 2777405 w 5953780"/>
              <a:gd name="connsiteY2" fmla="*/ 0 h 6858478"/>
              <a:gd name="connsiteX3" fmla="*/ 2771828 w 5953780"/>
              <a:gd name="connsiteY3" fmla="*/ 0 h 6858478"/>
              <a:gd name="connsiteX4" fmla="*/ 1705600 w 5953780"/>
              <a:gd name="connsiteY4" fmla="*/ 0 h 6858478"/>
              <a:gd name="connsiteX5" fmla="*/ 0 w 5953780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53780" h="6858478">
                <a:moveTo>
                  <a:pt x="0" y="6858478"/>
                </a:moveTo>
                <a:lnTo>
                  <a:pt x="5953780" y="6858478"/>
                </a:lnTo>
                <a:lnTo>
                  <a:pt x="2777405" y="0"/>
                </a:lnTo>
                <a:lnTo>
                  <a:pt x="2771828" y="0"/>
                </a:lnTo>
                <a:lnTo>
                  <a:pt x="17056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F15E247-A740-4809-8E0B-39250A087704}"/>
              </a:ext>
            </a:extLst>
          </p:cNvPr>
          <p:cNvSpPr txBox="1"/>
          <p:nvPr/>
        </p:nvSpPr>
        <p:spPr>
          <a:xfrm>
            <a:off x="804672" y="338328"/>
            <a:ext cx="3877056" cy="22494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000">
                <a:latin typeface="+mj-lt"/>
                <a:ea typeface="+mj-ea"/>
                <a:cs typeface="+mj-cs"/>
              </a:rPr>
              <a:t>Tomorrow, please could you have a sheet of paper (lined or blank) ready for our TEAMS meeting.</a:t>
            </a:r>
          </a:p>
        </p:txBody>
      </p:sp>
      <p:pic>
        <p:nvPicPr>
          <p:cNvPr id="1028" name="Picture 4" descr="Paper Clip Art Free Clipart Images 3 - Lined Paper Transparent Clipart -  Free Transparent PNG Clipart Images Download">
            <a:extLst>
              <a:ext uri="{FF2B5EF4-FFF2-40B4-BE49-F238E27FC236}">
                <a16:creationId xmlns:a16="http://schemas.microsoft.com/office/drawing/2014/main" id="{F02197BC-D7A0-49FA-AB63-C6DE9AD008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52448" y="676784"/>
            <a:ext cx="4450517" cy="343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ree Pencil Clipart Pencil Clip Art Images - Cliparts and Others ... -  ClipArt Best - ClipArt Best | Pencil clipart, Clip art, Art images">
            <a:extLst>
              <a:ext uri="{FF2B5EF4-FFF2-40B4-BE49-F238E27FC236}">
                <a16:creationId xmlns:a16="http://schemas.microsoft.com/office/drawing/2014/main" id="{E07D4FC2-2D7E-486C-867A-94D4C9BD4C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38221" y="4114809"/>
            <a:ext cx="2977031" cy="2179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78250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1270</TotalTime>
  <Words>773</Words>
  <Application>Microsoft Office PowerPoint</Application>
  <PresentationFormat>Widescreen</PresentationFormat>
  <Paragraphs>151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15</vt:i4>
      </vt:variant>
    </vt:vector>
  </HeadingPairs>
  <TitlesOfParts>
    <vt:vector size="26" baseType="lpstr">
      <vt:lpstr>Abadi</vt:lpstr>
      <vt:lpstr>Arial</vt:lpstr>
      <vt:lpstr>Calibri</vt:lpstr>
      <vt:lpstr>Calibri Light</vt:lpstr>
      <vt:lpstr>Comic Sans MS</vt:lpstr>
      <vt:lpstr>Lato</vt:lpstr>
      <vt:lpstr>Roboto</vt:lpstr>
      <vt:lpstr>Wingdings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I Am The Music Man https://www.youtube.com/watch?v=22kqia2ibVU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69</cp:revision>
  <dcterms:created xsi:type="dcterms:W3CDTF">2021-01-19T13:11:43Z</dcterms:created>
  <dcterms:modified xsi:type="dcterms:W3CDTF">2021-02-22T12:29:24Z</dcterms:modified>
</cp:coreProperties>
</file>