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6" r:id="rId4"/>
    <p:sldId id="257" r:id="rId5"/>
    <p:sldId id="266" r:id="rId6"/>
    <p:sldId id="295" r:id="rId7"/>
    <p:sldId id="279" r:id="rId8"/>
    <p:sldId id="269" r:id="rId9"/>
    <p:sldId id="299" r:id="rId10"/>
    <p:sldId id="274" r:id="rId11"/>
    <p:sldId id="289" r:id="rId12"/>
    <p:sldId id="270" r:id="rId13"/>
    <p:sldId id="294" r:id="rId14"/>
    <p:sldId id="298" r:id="rId15"/>
    <p:sldId id="296" r:id="rId16"/>
    <p:sldId id="297" r:id="rId17"/>
    <p:sldId id="277" r:id="rId18"/>
    <p:sldId id="26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816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837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54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62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631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0630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528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220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91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8627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0204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1454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9109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8507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0493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814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280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5079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097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785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0362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2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59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004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spring-week-2-number-multiplication-division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7" Type="http://schemas.openxmlformats.org/officeDocument/2006/relationships/image" Target="../media/image1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youtube.com/watch?v=z_BJjR9rdwA" TargetMode="Externa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XdFBAk6MBM" TargetMode="External"/><Relationship Id="rId2" Type="http://schemas.openxmlformats.org/officeDocument/2006/relationships/hyperlink" Target="https://www.youtube.com/watch?v=2Kku4Ifcl7w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youtube.com/watch?v=zmx-r2wU6-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438278"/>
              </p:ext>
            </p:extLst>
          </p:nvPr>
        </p:nvGraphicFramePr>
        <p:xfrm>
          <a:off x="500136" y="475349"/>
          <a:ext cx="10784898" cy="6290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380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471816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919098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650181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 err="1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Quiz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Flash Back Quiz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PPT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174274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</a:t>
                      </a:r>
                    </a:p>
                    <a:p>
                      <a:r>
                        <a:rPr lang="en-GB" dirty="0"/>
                        <a:t>Multiply 2-digit by 1-digit   exchange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 sheet.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Dictation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sentence including spelling words,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Listen to the audio on this PPT</a:t>
                      </a:r>
                    </a:p>
                    <a:p>
                      <a:r>
                        <a:rPr lang="en-US" dirty="0"/>
                        <a:t>Write it.</a:t>
                      </a:r>
                    </a:p>
                    <a:p>
                      <a:r>
                        <a:rPr lang="en-US" dirty="0"/>
                        <a:t>Mark it using the PPT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Writing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Improve the sentence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 Follow the PPT step by step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Pre Reading</a:t>
                      </a:r>
                    </a:p>
                    <a:p>
                      <a:r>
                        <a:rPr lang="en-US" dirty="0"/>
                        <a:t>The Twits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The Funny Walking –stick        AND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/>
                        <a:t>Mrs</a:t>
                      </a:r>
                      <a:r>
                        <a:rPr lang="en-US" dirty="0"/>
                        <a:t> Twit has the Shrinks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Listen/read  and think about how </a:t>
                      </a:r>
                      <a:r>
                        <a:rPr lang="en-US" dirty="0" err="1"/>
                        <a:t>Mrs</a:t>
                      </a:r>
                      <a:r>
                        <a:rPr lang="en-US" dirty="0"/>
                        <a:t> Twit may be feeling.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2329310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Rocks and Soils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Layers of the Earth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PPT  Twinkle Go</a:t>
                      </a:r>
                    </a:p>
                    <a:p>
                      <a:r>
                        <a:rPr lang="en-US" dirty="0"/>
                        <a:t>Video clips </a:t>
                      </a:r>
                    </a:p>
                    <a:p>
                      <a:r>
                        <a:rPr lang="en-US" dirty="0"/>
                        <a:t>Selection of activities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iSing</a:t>
                      </a:r>
                      <a:r>
                        <a:rPr lang="en-US" sz="2000" dirty="0"/>
                        <a:t> Pop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can be found either in emails sent or the ‘Whole School’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Wednesday  3</a:t>
            </a:r>
            <a:r>
              <a:rPr lang="en-GB" baseline="30000" dirty="0"/>
              <a:t>rd</a:t>
            </a:r>
            <a:r>
              <a:rPr lang="en-GB" dirty="0"/>
              <a:t> February2021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55F091-1AE2-4470-8A46-953AA84FBF66}"/>
              </a:ext>
            </a:extLst>
          </p:cNvPr>
          <p:cNvSpPr txBox="1"/>
          <p:nvPr/>
        </p:nvSpPr>
        <p:spPr>
          <a:xfrm>
            <a:off x="4382429" y="167268"/>
            <a:ext cx="2107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Dictation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E1A153-0495-4F43-9188-06ED42D73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9132" y="531423"/>
            <a:ext cx="2590800" cy="1495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32BE1B-534E-40C6-88B2-61E6995A92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557" y="2804685"/>
            <a:ext cx="2352675" cy="1933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41853-9A4A-47D1-8109-9D0576B81D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7223" y="2804685"/>
            <a:ext cx="1790700" cy="20669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F15E5D-7B5C-4216-86E7-982E054D4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8297" y="2878837"/>
            <a:ext cx="2371725" cy="17716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4B3DB2A-2ADF-4537-A146-96A742BB195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2934" y="2840823"/>
            <a:ext cx="2023195" cy="20308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BD1129B-628E-4EF7-9043-F5D8CA8E4DC3}"/>
              </a:ext>
            </a:extLst>
          </p:cNvPr>
          <p:cNvSpPr txBox="1"/>
          <p:nvPr/>
        </p:nvSpPr>
        <p:spPr>
          <a:xfrm>
            <a:off x="2173037" y="5791355"/>
            <a:ext cx="7504771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Do not go to the next slide until you have written and checked your sentence.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6595D7-F4C5-4434-A1A0-214BA28BC66D}"/>
              </a:ext>
            </a:extLst>
          </p:cNvPr>
          <p:cNvSpPr txBox="1"/>
          <p:nvPr/>
        </p:nvSpPr>
        <p:spPr>
          <a:xfrm>
            <a:off x="342809" y="731642"/>
            <a:ext cx="42934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Click on the speaker to hear the sentence.</a:t>
            </a: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AA6F8DC-7389-469C-AC51-DC6191FE00CA}"/>
              </a:ext>
            </a:extLst>
          </p:cNvPr>
          <p:cNvSpPr/>
          <p:nvPr/>
        </p:nvSpPr>
        <p:spPr>
          <a:xfrm>
            <a:off x="4947015" y="1023946"/>
            <a:ext cx="978408" cy="484632"/>
          </a:xfrm>
          <a:prstGeom prst="rightArrow">
            <a:avLst>
              <a:gd name="adj1" fmla="val 40796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03D0E28-5C27-4BCB-8710-C3A3695621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017409" y="7520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CADEA0-8D80-4EF3-A95B-73E72DA3503F}"/>
              </a:ext>
            </a:extLst>
          </p:cNvPr>
          <p:cNvSpPr txBox="1"/>
          <p:nvPr/>
        </p:nvSpPr>
        <p:spPr>
          <a:xfrm>
            <a:off x="1607874" y="256918"/>
            <a:ext cx="6701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 your dictation and see where you need to make corrections. </a:t>
            </a:r>
          </a:p>
          <a:p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1A7A78-09B5-4DF7-8E1A-06F0AF78C578}"/>
              </a:ext>
            </a:extLst>
          </p:cNvPr>
          <p:cNvSpPr txBox="1"/>
          <p:nvPr/>
        </p:nvSpPr>
        <p:spPr>
          <a:xfrm>
            <a:off x="364514" y="903249"/>
            <a:ext cx="9433932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 </a:t>
            </a:r>
          </a:p>
          <a:p>
            <a:r>
              <a:rPr lang="en-GB" sz="2400" dirty="0"/>
              <a:t>The very  tired boy does not want to get up really early.</a:t>
            </a:r>
          </a:p>
          <a:p>
            <a:r>
              <a:rPr lang="en-GB" sz="2400" dirty="0"/>
              <a:t>  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95A5C8C1-4EC8-4F52-A470-C3F99F5EBD9F}"/>
              </a:ext>
            </a:extLst>
          </p:cNvPr>
          <p:cNvSpPr/>
          <p:nvPr/>
        </p:nvSpPr>
        <p:spPr>
          <a:xfrm>
            <a:off x="1661531" y="3155795"/>
            <a:ext cx="8976731" cy="2798956"/>
          </a:xfrm>
          <a:prstGeom prst="wedgeEllipseCallout">
            <a:avLst>
              <a:gd name="adj1" fmla="val -61661"/>
              <a:gd name="adj2" fmla="val 6204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u="sng" dirty="0"/>
              <a:t>Give yourself a tick for the following if correct: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Correct spelling for :  </a:t>
            </a:r>
            <a:r>
              <a:rPr lang="en-GB" b="1" dirty="0"/>
              <a:t>early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Correct spelling for: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does, they, very, really, want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 capital letter and full stop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/>
              <a:t>If it was shouted you could use an !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30" name="Picture 6" descr="Red Checkmark Stock Illustrations – 6,286 Red Checkmark Stock  Illustrations, Vectors &amp; Clipart - Dreamstime">
            <a:extLst>
              <a:ext uri="{FF2B5EF4-FFF2-40B4-BE49-F238E27FC236}">
                <a16:creationId xmlns:a16="http://schemas.microsoft.com/office/drawing/2014/main" id="{CF40137B-3B00-4BBF-9B35-29444D0C5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5737" y="100506"/>
            <a:ext cx="2014413" cy="1631217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1876730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1664CB-1087-4C63-8AD6-04C737CFAD9D}"/>
              </a:ext>
            </a:extLst>
          </p:cNvPr>
          <p:cNvSpPr txBox="1"/>
          <p:nvPr/>
        </p:nvSpPr>
        <p:spPr>
          <a:xfrm>
            <a:off x="3028208" y="2027018"/>
            <a:ext cx="7103499" cy="17612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/>
              <a:t>Follow the PPT in the folder to improve the sentences.</a:t>
            </a:r>
          </a:p>
        </p:txBody>
      </p:sp>
    </p:spTree>
    <p:extLst>
      <p:ext uri="{BB962C8B-B14F-4D97-AF65-F5344CB8AC3E}">
        <p14:creationId xmlns:p14="http://schemas.microsoft.com/office/powerpoint/2010/main" val="2829288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5962675" y="4207439"/>
            <a:ext cx="2587559" cy="14773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Funny Walking Stick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                   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Mrs Twit has the Shrinks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                   11:29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BA217C-ABDF-4043-AF15-FB71D904A24B}"/>
              </a:ext>
            </a:extLst>
          </p:cNvPr>
          <p:cNvSpPr txBox="1"/>
          <p:nvPr/>
        </p:nvSpPr>
        <p:spPr>
          <a:xfrm>
            <a:off x="2732049" y="1895707"/>
            <a:ext cx="5352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Follow the PPT: Math’s Flashback Quiz in the folder.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41A845-AA22-40FA-9985-53894A74FC7C}"/>
              </a:ext>
            </a:extLst>
          </p:cNvPr>
          <p:cNvSpPr txBox="1"/>
          <p:nvPr/>
        </p:nvSpPr>
        <p:spPr>
          <a:xfrm>
            <a:off x="3992136" y="535258"/>
            <a:ext cx="3311913" cy="76944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400" dirty="0"/>
              <a:t>Maths Quiz</a:t>
            </a:r>
          </a:p>
        </p:txBody>
      </p:sp>
      <p:pic>
        <p:nvPicPr>
          <p:cNvPr id="1026" name="Picture 2" descr="ISolveMath — Maths ' Word Problem ' Solving and Visualisation | by  Purvanshi Mehta | Medium">
            <a:extLst>
              <a:ext uri="{FF2B5EF4-FFF2-40B4-BE49-F238E27FC236}">
                <a16:creationId xmlns:a16="http://schemas.microsoft.com/office/drawing/2014/main" id="{BB40608E-4F6A-45D6-A153-D719606B5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136" y="2941394"/>
            <a:ext cx="3216420" cy="274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076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027886" y="1797044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Multiply 2-digit by 1-digit</a:t>
            </a: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) 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Exchange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4829843" y="3442755"/>
            <a:ext cx="6769100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https://whiterosemaths.com/homelearning/year-3/spring-week-2-number-multiplication-division/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4538" y="3429000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6653560" y="5620285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6568068" y="5250953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429E99-61FE-43E1-8EFA-03FF49C2DCE3}"/>
              </a:ext>
            </a:extLst>
          </p:cNvPr>
          <p:cNvSpPr txBox="1"/>
          <p:nvPr/>
        </p:nvSpPr>
        <p:spPr>
          <a:xfrm>
            <a:off x="379141" y="6266616"/>
            <a:ext cx="5159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https://www.youtube.com/watch?v=z_BJjR9rdwA</a:t>
            </a:r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DD4ACF9-C405-41E3-8EB6-718167177C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738" y="3429000"/>
            <a:ext cx="5255942" cy="274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3738E67-3C17-49EC-9E35-7AD9D3DEF198}"/>
              </a:ext>
            </a:extLst>
          </p:cNvPr>
          <p:cNvSpPr txBox="1"/>
          <p:nvPr/>
        </p:nvSpPr>
        <p:spPr>
          <a:xfrm>
            <a:off x="2520176" y="1998405"/>
            <a:ext cx="790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https://www.youtube.com/watch?v=2Kku4Ifcl7w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914BA3-4C9B-455C-8EC7-F163FDC7305A}"/>
              </a:ext>
            </a:extLst>
          </p:cNvPr>
          <p:cNvSpPr txBox="1"/>
          <p:nvPr/>
        </p:nvSpPr>
        <p:spPr>
          <a:xfrm>
            <a:off x="3300760" y="204528"/>
            <a:ext cx="4839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Layers of the Earth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8DA590-5CBE-41DB-8626-44E68EB6A2A9}"/>
              </a:ext>
            </a:extLst>
          </p:cNvPr>
          <p:cNvSpPr txBox="1"/>
          <p:nvPr/>
        </p:nvSpPr>
        <p:spPr>
          <a:xfrm>
            <a:off x="2520176" y="2487626"/>
            <a:ext cx="7092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https://www.youtube.com/watch?v=bXdFBAk6MBM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2A82B9-7444-40EC-AF6F-FD8A1E12DDFE}"/>
              </a:ext>
            </a:extLst>
          </p:cNvPr>
          <p:cNvSpPr txBox="1"/>
          <p:nvPr/>
        </p:nvSpPr>
        <p:spPr>
          <a:xfrm>
            <a:off x="3444784" y="1380695"/>
            <a:ext cx="3869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Watch the following Video Clips: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5E1D2D-93D7-429E-904D-3754175231FE}"/>
              </a:ext>
            </a:extLst>
          </p:cNvPr>
          <p:cNvSpPr txBox="1"/>
          <p:nvPr/>
        </p:nvSpPr>
        <p:spPr>
          <a:xfrm>
            <a:off x="2151242" y="3843933"/>
            <a:ext cx="6456556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Twinkle Go:  Use your login details and the </a:t>
            </a:r>
            <a:r>
              <a:rPr lang="en-GB" dirty="0" err="1"/>
              <a:t>pincode</a:t>
            </a:r>
            <a:r>
              <a:rPr lang="en-GB" dirty="0"/>
              <a:t>: CK2387</a:t>
            </a:r>
          </a:p>
          <a:p>
            <a:r>
              <a:rPr lang="en-GB" dirty="0"/>
              <a:t>                           to view the PPTs</a:t>
            </a:r>
          </a:p>
        </p:txBody>
      </p:sp>
    </p:spTree>
    <p:extLst>
      <p:ext uri="{BB962C8B-B14F-4D97-AF65-F5344CB8AC3E}">
        <p14:creationId xmlns:p14="http://schemas.microsoft.com/office/powerpoint/2010/main" val="34426129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914BA3-4C9B-455C-8EC7-F163FDC7305A}"/>
              </a:ext>
            </a:extLst>
          </p:cNvPr>
          <p:cNvSpPr txBox="1"/>
          <p:nvPr/>
        </p:nvSpPr>
        <p:spPr>
          <a:xfrm>
            <a:off x="4075696" y="338343"/>
            <a:ext cx="231945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600" dirty="0"/>
              <a:t>Activities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E6455A-5223-4C94-9FE4-A7FDD43FBE6C}"/>
              </a:ext>
            </a:extLst>
          </p:cNvPr>
          <p:cNvSpPr txBox="1"/>
          <p:nvPr/>
        </p:nvSpPr>
        <p:spPr>
          <a:xfrm>
            <a:off x="1312223" y="1623154"/>
            <a:ext cx="91587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400" dirty="0"/>
              <a:t>There are 2 activities in the folder. Choose one or both to complete.</a:t>
            </a:r>
          </a:p>
          <a:p>
            <a:pPr marL="457200" indent="-457200">
              <a:buAutoNum type="arabicPeriod"/>
            </a:pPr>
            <a:r>
              <a:rPr lang="en-GB" sz="2400" dirty="0"/>
              <a:t>Use different colours of plasticine or  playdough to demonstrate the layers of the earth. See the link below . </a:t>
            </a:r>
          </a:p>
          <a:p>
            <a:r>
              <a:rPr lang="en-GB" sz="2400" dirty="0"/>
              <a:t>        *There is a playdough recipe on the next slide.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4B59D4-C569-4792-BA90-AD7884A3B6BD}"/>
              </a:ext>
            </a:extLst>
          </p:cNvPr>
          <p:cNvSpPr txBox="1"/>
          <p:nvPr/>
        </p:nvSpPr>
        <p:spPr>
          <a:xfrm>
            <a:off x="2483101" y="3595777"/>
            <a:ext cx="550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https://www.youtube.com/watch?v=zmx-r2wU6-M</a:t>
            </a:r>
            <a:endParaRPr lang="en-GB" dirty="0"/>
          </a:p>
        </p:txBody>
      </p:sp>
      <p:pic>
        <p:nvPicPr>
          <p:cNvPr id="2050" name="Picture 2" descr="Pin on schoolio">
            <a:extLst>
              <a:ext uri="{FF2B5EF4-FFF2-40B4-BE49-F238E27FC236}">
                <a16:creationId xmlns:a16="http://schemas.microsoft.com/office/drawing/2014/main" id="{169590AD-F450-4327-ACE5-1F84A01D0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621" y="3924778"/>
            <a:ext cx="2867024" cy="262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laydoh Planet - Make a Model of the Earth | Cool Kid Facts">
            <a:extLst>
              <a:ext uri="{FF2B5EF4-FFF2-40B4-BE49-F238E27FC236}">
                <a16:creationId xmlns:a16="http://schemas.microsoft.com/office/drawing/2014/main" id="{D0327C9D-6F5B-49C6-B66F-47B2C4DB8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55" y="4231079"/>
            <a:ext cx="3816927" cy="218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94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954F63-D7C0-49EF-B47C-76601E333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456" y="400050"/>
            <a:ext cx="6867525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681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EA4B7D1-CE09-4130-B2DE-CB05126E3DB5}"/>
              </a:ext>
            </a:extLst>
          </p:cNvPr>
          <p:cNvSpPr txBox="1"/>
          <p:nvPr/>
        </p:nvSpPr>
        <p:spPr>
          <a:xfrm>
            <a:off x="2009078" y="1460809"/>
            <a:ext cx="83745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Next Week you will need the following if you want to follow the science experiments.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Starburst Sweets (about different colours)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Plain  chocolate  (about 50g)</a:t>
            </a:r>
          </a:p>
        </p:txBody>
      </p:sp>
      <p:pic>
        <p:nvPicPr>
          <p:cNvPr id="1026" name="Picture 2" descr="Starbust Original Fruit Sweets, 210g: Amazon.co.uk: Grocery">
            <a:extLst>
              <a:ext uri="{FF2B5EF4-FFF2-40B4-BE49-F238E27FC236}">
                <a16:creationId xmlns:a16="http://schemas.microsoft.com/office/drawing/2014/main" id="{18C52F4A-19E8-46E1-ADA4-FFDDBB021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6635">
            <a:off x="8427005" y="2996533"/>
            <a:ext cx="2481264" cy="266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lain chocolate definition and meaning | Collins English Dictionary">
            <a:extLst>
              <a:ext uri="{FF2B5EF4-FFF2-40B4-BE49-F238E27FC236}">
                <a16:creationId xmlns:a16="http://schemas.microsoft.com/office/drawing/2014/main" id="{4E7E7A95-8075-40C6-8259-78EFB3B6D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031" y="3264131"/>
            <a:ext cx="3977942" cy="265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535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705</Words>
  <Application>Microsoft Office PowerPoint</Application>
  <PresentationFormat>Widescreen</PresentationFormat>
  <Paragraphs>118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Abadi</vt:lpstr>
      <vt:lpstr>Arial</vt:lpstr>
      <vt:lpstr>Calibri</vt:lpstr>
      <vt:lpstr>Calibri Light</vt:lpstr>
      <vt:lpstr>Comic Sans MS</vt:lpstr>
      <vt:lpstr>Lato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56</cp:revision>
  <dcterms:created xsi:type="dcterms:W3CDTF">2021-01-18T13:04:00Z</dcterms:created>
  <dcterms:modified xsi:type="dcterms:W3CDTF">2021-02-02T15:48:35Z</dcterms:modified>
</cp:coreProperties>
</file>