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7"/>
  </p:notesMasterIdLst>
  <p:sldIdLst>
    <p:sldId id="271" r:id="rId2"/>
    <p:sldId id="259" r:id="rId3"/>
    <p:sldId id="260" r:id="rId4"/>
    <p:sldId id="261" r:id="rId5"/>
    <p:sldId id="272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71"/>
    <p:restoredTop sz="94684"/>
  </p:normalViewPr>
  <p:slideViewPr>
    <p:cSldViewPr snapToGrid="0" snapToObjects="1">
      <p:cViewPr varScale="1">
        <p:scale>
          <a:sx n="68" d="100"/>
          <a:sy n="68" d="100"/>
        </p:scale>
        <p:origin x="150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2/9/2021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A2D9EE9-A4ED-4289-BA6A-C983E2F77355}"/>
              </a:ext>
            </a:extLst>
          </p:cNvPr>
          <p:cNvSpPr txBox="1"/>
          <p:nvPr/>
        </p:nvSpPr>
        <p:spPr>
          <a:xfrm>
            <a:off x="660070" y="1878695"/>
            <a:ext cx="85858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b="1" dirty="0">
                <a:latin typeface="Comic Sans MS" panose="030F0702030302020204" pitchFamily="66" charset="0"/>
              </a:rPr>
              <a:t>                      Here are some quick think quiz questions</a:t>
            </a:r>
          </a:p>
          <a:p>
            <a:pPr algn="l"/>
            <a:r>
              <a:rPr lang="en-GB" b="1" dirty="0">
                <a:latin typeface="Comic Sans MS" panose="030F0702030302020204" pitchFamily="66" charset="0"/>
              </a:rPr>
              <a:t>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Have a pencil and paper ready to record your answer.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Work out the first one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Mark it and continue.</a:t>
            </a:r>
          </a:p>
        </p:txBody>
      </p:sp>
    </p:spTree>
    <p:extLst>
      <p:ext uri="{BB962C8B-B14F-4D97-AF65-F5344CB8AC3E}">
        <p14:creationId xmlns:p14="http://schemas.microsoft.com/office/powerpoint/2010/main" val="23367582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077" y="1160970"/>
            <a:ext cx="7285351" cy="409686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 No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8021782" y="1834093"/>
            <a:ext cx="568036" cy="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8600328" y="1620982"/>
            <a:ext cx="238872" cy="21311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7929" y="1160970"/>
            <a:ext cx="951058" cy="8596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3752" y="2157833"/>
            <a:ext cx="725487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2133" y="3154696"/>
            <a:ext cx="810838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4855" y="4096474"/>
            <a:ext cx="1048603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366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077" y="1142335"/>
            <a:ext cx="7285351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No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5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8589818" y="1496291"/>
            <a:ext cx="554182" cy="33780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8243455" y="1834095"/>
            <a:ext cx="356873" cy="16096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3752" y="1151441"/>
            <a:ext cx="835224" cy="8596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2232" y="2141839"/>
            <a:ext cx="835224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2422" y="3118066"/>
            <a:ext cx="768163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7825" y="5047450"/>
            <a:ext cx="1048603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954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299" y="1140363"/>
            <a:ext cx="7285351" cy="459678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No 6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>
            <a:off x="8589818" y="1834096"/>
            <a:ext cx="356874" cy="521177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8600328" y="1593273"/>
            <a:ext cx="238872" cy="24082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9060" y="1163467"/>
            <a:ext cx="871804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6270" y="2727524"/>
            <a:ext cx="2432515" cy="58526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3561" y="3587431"/>
            <a:ext cx="835224" cy="859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0864" y="4562818"/>
            <a:ext cx="1097375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337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58E7DCA-841E-43BC-B965-DF5E66B341E5}"/>
              </a:ext>
            </a:extLst>
          </p:cNvPr>
          <p:cNvSpPr txBox="1"/>
          <p:nvPr/>
        </p:nvSpPr>
        <p:spPr>
          <a:xfrm>
            <a:off x="3337956" y="2425097"/>
            <a:ext cx="3230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3600" dirty="0">
                <a:latin typeface="Comic Sans MS" panose="030F0702030302020204" pitchFamily="66" charset="0"/>
              </a:rPr>
              <a:t>Well Done!!</a:t>
            </a:r>
          </a:p>
        </p:txBody>
      </p:sp>
    </p:spTree>
    <p:extLst>
      <p:ext uri="{BB962C8B-B14F-4D97-AF65-F5344CB8AC3E}">
        <p14:creationId xmlns:p14="http://schemas.microsoft.com/office/powerpoint/2010/main" val="2400205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163</TotalTime>
  <Words>45</Words>
  <Application>Microsoft Office PowerPoint</Application>
  <PresentationFormat>A4 Paper (210x297 mm)</PresentationFormat>
  <Paragraphs>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Bariol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Caroline Smith</cp:lastModifiedBy>
  <cp:revision>26</cp:revision>
  <dcterms:created xsi:type="dcterms:W3CDTF">2019-10-15T10:24:11Z</dcterms:created>
  <dcterms:modified xsi:type="dcterms:W3CDTF">2021-02-09T11:53:30Z</dcterms:modified>
</cp:coreProperties>
</file>