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70" r:id="rId10"/>
    <p:sldId id="263" r:id="rId11"/>
    <p:sldId id="266" r:id="rId12"/>
    <p:sldId id="269" r:id="rId13"/>
    <p:sldId id="264" r:id="rId14"/>
    <p:sldId id="26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04/03/2021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04/03/2021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04/03/2021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04/03/2021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04/03/2021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04/03/2021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play.ttrockstars.com/auth/school/student" TargetMode="External"/><Relationship Id="rId2" Type="http://schemas.openxmlformats.org/officeDocument/2006/relationships/hyperlink" Target="https://go.educationcity.com/?_ga=2.252466633.137813146.1614077235-1749655307.1614077235" TargetMode="Externa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hyperlink" Target="https://www.kingslandceprimary.com/special/kidszone/"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youtu.be/rdbSv-A7zH0"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Friday 5</a:t>
            </a:r>
            <a:r>
              <a:rPr lang="en-GB" baseline="30000" dirty="0" smtClean="0"/>
              <a:t>th</a:t>
            </a:r>
            <a:r>
              <a:rPr lang="en-GB" dirty="0" smtClean="0"/>
              <a:t> March</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992698"/>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b="1" dirty="0"/>
              <a:t/>
            </a:r>
            <a:br>
              <a:rPr lang="en-GB" b="1" dirty="0"/>
            </a:br>
            <a:r>
              <a:rPr lang="en-GB" b="1" dirty="0" smtClean="0"/>
              <a:t>The ‘Big 5’ Quiz</a:t>
            </a:r>
            <a:br>
              <a:rPr lang="en-GB" b="1" dirty="0" smtClean="0"/>
            </a:br>
            <a:r>
              <a:rPr lang="en-GB" dirty="0" smtClean="0"/>
              <a:t/>
            </a:r>
            <a:br>
              <a:rPr lang="en-GB" dirty="0" smtClean="0"/>
            </a:br>
            <a:endParaRPr lang="en-GB" dirty="0"/>
          </a:p>
        </p:txBody>
      </p:sp>
      <p:sp>
        <p:nvSpPr>
          <p:cNvPr id="3" name="Content Placeholder 2"/>
          <p:cNvSpPr>
            <a:spLocks noGrp="1"/>
          </p:cNvSpPr>
          <p:nvPr>
            <p:ph idx="1"/>
          </p:nvPr>
        </p:nvSpPr>
        <p:spPr>
          <a:xfrm>
            <a:off x="648729" y="3105664"/>
            <a:ext cx="10515600" cy="4331687"/>
          </a:xfrm>
        </p:spPr>
        <p:txBody>
          <a:bodyPr>
            <a:normAutofit/>
          </a:bodyPr>
          <a:lstStyle/>
          <a:p>
            <a:pPr marL="0" indent="0">
              <a:buNone/>
            </a:pPr>
            <a:endParaRPr lang="en-GB" dirty="0" smtClean="0"/>
          </a:p>
          <a:p>
            <a:pPr marL="0" indent="0">
              <a:buNone/>
            </a:pPr>
            <a:r>
              <a:rPr lang="en-GB" dirty="0" smtClean="0"/>
              <a:t>It’s time for the ‘Big’ 5 Quiz!</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8"/>
            <a:ext cx="10515600" cy="1992698"/>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dirty="0" smtClean="0"/>
              <a:t>Today’s task is a grammar task.</a:t>
            </a:r>
            <a:br>
              <a:rPr lang="en-GB" sz="3200" dirty="0" smtClean="0"/>
            </a:br>
            <a:r>
              <a:rPr lang="en-GB" sz="3200" dirty="0"/>
              <a:t/>
            </a:r>
            <a:br>
              <a:rPr lang="en-GB" sz="3200" dirty="0"/>
            </a:br>
            <a:endParaRPr lang="en-GB" sz="3200" dirty="0">
              <a:solidFill>
                <a:srgbClr val="7030A0"/>
              </a:solidFill>
            </a:endParaRPr>
          </a:p>
        </p:txBody>
      </p:sp>
      <p:sp>
        <p:nvSpPr>
          <p:cNvPr id="3" name="Content Placeholder 2"/>
          <p:cNvSpPr>
            <a:spLocks noGrp="1"/>
          </p:cNvSpPr>
          <p:nvPr>
            <p:ph idx="1"/>
          </p:nvPr>
        </p:nvSpPr>
        <p:spPr>
          <a:xfrm>
            <a:off x="838200" y="4588476"/>
            <a:ext cx="10515600" cy="1235675"/>
          </a:xfrm>
        </p:spPr>
        <p:txBody>
          <a:bodyPr>
            <a:normAutofit fontScale="55000" lnSpcReduction="20000"/>
          </a:bodyPr>
          <a:lstStyle/>
          <a:p>
            <a:pPr marL="0" indent="0">
              <a:buNone/>
            </a:pPr>
            <a:endParaRPr lang="en-GB" dirty="0" smtClean="0"/>
          </a:p>
          <a:p>
            <a:pPr marL="0" indent="0">
              <a:buNone/>
            </a:pPr>
            <a:endParaRPr lang="en-GB" dirty="0"/>
          </a:p>
          <a:p>
            <a:pPr marL="0" indent="0">
              <a:buNone/>
            </a:pPr>
            <a:endParaRPr lang="en-GB" dirty="0" smtClean="0"/>
          </a:p>
          <a:p>
            <a:pPr marL="0" indent="0">
              <a:buNone/>
            </a:pPr>
            <a:r>
              <a:rPr lang="en-GB" sz="3800" dirty="0" smtClean="0"/>
              <a:t>For this activity you will need </a:t>
            </a:r>
            <a:r>
              <a:rPr lang="en-GB" sz="3800"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1026" name="Picture 2" descr="4 Fake Grammar Rules You Don't Need to Worry About | Mental Flos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3717" y="4445044"/>
            <a:ext cx="2970083" cy="166923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838200" y="3064476"/>
            <a:ext cx="10515600" cy="1323439"/>
          </a:xfrm>
          <a:prstGeom prst="rect">
            <a:avLst/>
          </a:prstGeom>
          <a:noFill/>
        </p:spPr>
        <p:txBody>
          <a:bodyPr wrap="square" rtlCol="0">
            <a:spAutoFit/>
          </a:bodyPr>
          <a:lstStyle/>
          <a:p>
            <a:r>
              <a:rPr lang="en-GB" sz="4000" dirty="0" smtClean="0">
                <a:solidFill>
                  <a:srgbClr val="7030A0"/>
                </a:solidFill>
              </a:rPr>
              <a:t>Grammar – </a:t>
            </a:r>
            <a:r>
              <a:rPr lang="en-GB" sz="4000" dirty="0" smtClean="0">
                <a:solidFill>
                  <a:srgbClr val="7030A0"/>
                </a:solidFill>
              </a:rPr>
              <a:t>Conjunctions</a:t>
            </a:r>
          </a:p>
          <a:p>
            <a:r>
              <a:rPr lang="en-GB" sz="4000" u="sng" dirty="0" smtClean="0">
                <a:solidFill>
                  <a:srgbClr val="7030A0"/>
                </a:solidFill>
              </a:rPr>
              <a:t>when    if    that    </a:t>
            </a:r>
            <a:r>
              <a:rPr lang="en-GB" sz="4000" u="sng" dirty="0" err="1" smtClean="0">
                <a:solidFill>
                  <a:srgbClr val="7030A0"/>
                </a:solidFill>
              </a:rPr>
              <a:t>becasue</a:t>
            </a:r>
            <a:endParaRPr lang="en-GB" sz="4000" u="sng" dirty="0"/>
          </a:p>
        </p:txBody>
      </p:sp>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As you have all worked so hard over the last few weeks at home, today you are going to play some math games.</a:t>
            </a:r>
          </a:p>
          <a:p>
            <a:pPr marL="0" indent="0">
              <a:buNone/>
            </a:pPr>
            <a:r>
              <a:rPr lang="en-GB" dirty="0">
                <a:solidFill>
                  <a:srgbClr val="7030A0"/>
                </a:solidFill>
              </a:rPr>
              <a:t> </a:t>
            </a:r>
            <a:r>
              <a:rPr lang="en-GB" dirty="0" smtClean="0">
                <a:solidFill>
                  <a:srgbClr val="7030A0"/>
                </a:solidFill>
              </a:rPr>
              <a:t>Here are some websites you can visit which contain math games.</a:t>
            </a:r>
          </a:p>
          <a:p>
            <a:pPr marL="0" indent="0">
              <a:buNone/>
            </a:pPr>
            <a:r>
              <a:rPr lang="en-GB" dirty="0" smtClean="0">
                <a:solidFill>
                  <a:srgbClr val="7030A0"/>
                </a:solidFill>
                <a:hlinkClick r:id="rId2"/>
              </a:rPr>
              <a:t>Education city</a:t>
            </a:r>
            <a:endParaRPr lang="en-GB" dirty="0" smtClean="0">
              <a:solidFill>
                <a:srgbClr val="7030A0"/>
              </a:solidFill>
            </a:endParaRPr>
          </a:p>
          <a:p>
            <a:pPr marL="0" indent="0">
              <a:buNone/>
            </a:pPr>
            <a:r>
              <a:rPr lang="en-GB" dirty="0" smtClean="0">
                <a:solidFill>
                  <a:srgbClr val="7030A0"/>
                </a:solidFill>
                <a:hlinkClick r:id="rId3"/>
              </a:rPr>
              <a:t>Times Table Rock Stars</a:t>
            </a:r>
            <a:endParaRPr lang="en-GB" dirty="0">
              <a:solidFill>
                <a:srgbClr val="7030A0"/>
              </a:solidFill>
            </a:endParaRPr>
          </a:p>
          <a:p>
            <a:pPr marL="0" indent="0">
              <a:buNone/>
            </a:pPr>
            <a:r>
              <a:rPr lang="en-GB" dirty="0" smtClean="0">
                <a:hlinkClick r:id="rId4"/>
              </a:rPr>
              <a:t>Kingsland School Website</a:t>
            </a:r>
            <a:endParaRPr lang="en-GB" dirty="0"/>
          </a:p>
          <a:p>
            <a:pPr marL="0" indent="0">
              <a:buNone/>
            </a:pPr>
            <a:endParaRPr lang="en-GB" dirty="0"/>
          </a:p>
          <a:p>
            <a:pPr marL="0" indent="0">
              <a:buNone/>
            </a:pPr>
            <a:r>
              <a:rPr lang="en-GB" dirty="0" smtClean="0"/>
              <a:t>Or maybe you could play cards, snake and ladders or </a:t>
            </a:r>
            <a:r>
              <a:rPr lang="en-GB" smtClean="0"/>
              <a:t>similar games.</a:t>
            </a:r>
            <a:endParaRPr lang="en-GB" dirty="0"/>
          </a:p>
        </p:txBody>
      </p:sp>
      <p:pic>
        <p:nvPicPr>
          <p:cNvPr id="4" name="Picture 3"/>
          <p:cNvPicPr>
            <a:picLocks noChangeAspect="1"/>
          </p:cNvPicPr>
          <p:nvPr/>
        </p:nvPicPr>
        <p:blipFill>
          <a:blip r:embed="rId5"/>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422740"/>
            <a:ext cx="10447639" cy="2862322"/>
          </a:xfrm>
          <a:prstGeom prst="rect">
            <a:avLst/>
          </a:prstGeom>
          <a:noFill/>
        </p:spPr>
        <p:txBody>
          <a:bodyPr wrap="square" rtlCol="0">
            <a:spAutoFit/>
          </a:bodyPr>
          <a:lstStyle/>
          <a:p>
            <a:endParaRPr lang="en-GB" sz="2400" dirty="0" smtClean="0"/>
          </a:p>
          <a:p>
            <a:endParaRPr lang="en-GB" sz="2400" dirty="0"/>
          </a:p>
          <a:p>
            <a:r>
              <a:rPr lang="en-GB" sz="3600" dirty="0" smtClean="0"/>
              <a:t>All Year 2 children’s work will be the same on a Friday afternoon  and will be set by Mrs Smith. It can be found on the website.</a:t>
            </a:r>
          </a:p>
          <a:p>
            <a:endParaRPr lang="en-GB" sz="2400" dirty="0"/>
          </a:p>
        </p:txBody>
      </p:sp>
      <p:pic>
        <p:nvPicPr>
          <p:cNvPr id="7" name="Picture 6"/>
          <p:cNvPicPr>
            <a:picLocks noChangeAspect="1"/>
          </p:cNvPicPr>
          <p:nvPr/>
        </p:nvPicPr>
        <p:blipFill>
          <a:blip r:embed="rId2"/>
          <a:stretch>
            <a:fillRect/>
          </a:stretch>
        </p:blipFill>
        <p:spPr>
          <a:xfrm>
            <a:off x="9382125" y="462863"/>
            <a:ext cx="1971675" cy="2324100"/>
          </a:xfrm>
          <a:prstGeom prst="rect">
            <a:avLst/>
          </a:prstGeom>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00187" y="447675"/>
            <a:ext cx="9191625" cy="5962650"/>
          </a:xfrm>
          <a:prstGeom prst="rect">
            <a:avLst/>
          </a:prstGeom>
        </p:spPr>
      </p:pic>
    </p:spTree>
    <p:extLst>
      <p:ext uri="{BB962C8B-B14F-4D97-AF65-F5344CB8AC3E}">
        <p14:creationId xmlns:p14="http://schemas.microsoft.com/office/powerpoint/2010/main" val="5337907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6981"/>
            <a:ext cx="10515600" cy="1325563"/>
          </a:xfrm>
        </p:spPr>
        <p:txBody>
          <a:bodyPr/>
          <a:lstStyle/>
          <a:p>
            <a:r>
              <a:rPr lang="en-GB" dirty="0" smtClean="0"/>
              <a:t>Worship Time</a:t>
            </a:r>
            <a:endParaRPr lang="en-GB" dirty="0"/>
          </a:p>
        </p:txBody>
      </p:sp>
      <p:sp>
        <p:nvSpPr>
          <p:cNvPr id="3" name="Content Placeholder 2"/>
          <p:cNvSpPr>
            <a:spLocks noGrp="1"/>
          </p:cNvSpPr>
          <p:nvPr>
            <p:ph idx="1"/>
          </p:nvPr>
        </p:nvSpPr>
        <p:spPr>
          <a:xfrm>
            <a:off x="838200" y="1372544"/>
            <a:ext cx="10515600" cy="4351338"/>
          </a:xfrm>
        </p:spPr>
        <p:txBody>
          <a:bodyPr/>
          <a:lstStyle/>
          <a:p>
            <a:pPr marL="0" indent="0">
              <a:buNone/>
            </a:pPr>
            <a:endParaRPr lang="en-US" dirty="0" smtClean="0"/>
          </a:p>
          <a:p>
            <a:pPr marL="0" indent="0">
              <a:buNone/>
            </a:pPr>
            <a:r>
              <a:rPr lang="en-US" dirty="0" smtClean="0"/>
              <a:t>Today </a:t>
            </a:r>
            <a:r>
              <a:rPr lang="en-US" dirty="0"/>
              <a:t>is the </a:t>
            </a:r>
            <a:r>
              <a:rPr lang="en-US" b="1" dirty="0"/>
              <a:t>World Day of Prayer</a:t>
            </a:r>
            <a:r>
              <a:rPr lang="en-US" dirty="0"/>
              <a:t>, celebrated around the world. As such, a special Worship Time has been created by Helen Webb, Chair of Governors, Rev Julie Read and Wendy </a:t>
            </a:r>
            <a:r>
              <a:rPr lang="en-US" dirty="0" err="1"/>
              <a:t>Maddocks</a:t>
            </a:r>
            <a:r>
              <a:rPr lang="en-US" dirty="0"/>
              <a:t>, Foundation Governor. </a:t>
            </a:r>
            <a:endParaRPr lang="en-US" dirty="0" smtClean="0"/>
          </a:p>
          <a:p>
            <a:pPr marL="0" indent="0">
              <a:buNone/>
            </a:pPr>
            <a:endParaRPr lang="en-US" b="1" dirty="0"/>
          </a:p>
          <a:p>
            <a:pPr marL="0" indent="0">
              <a:buNone/>
            </a:pPr>
            <a:r>
              <a:rPr lang="en-US" b="1" dirty="0" smtClean="0"/>
              <a:t>Children </a:t>
            </a:r>
            <a:r>
              <a:rPr lang="en-US" b="1" dirty="0"/>
              <a:t>should bring a stone or Lego / Duplo brick</a:t>
            </a:r>
            <a:r>
              <a:rPr lang="en-US" dirty="0"/>
              <a:t> to the Worship Time. Please follow this link: </a:t>
            </a:r>
            <a:r>
              <a:rPr lang="en-US" dirty="0">
                <a:hlinkClick r:id="rId2"/>
              </a:rPr>
              <a:t>https://youtu.be/rdbSv-A7zH0</a:t>
            </a:r>
            <a:endParaRPr lang="en-GB" dirty="0"/>
          </a:p>
        </p:txBody>
      </p:sp>
      <p:pic>
        <p:nvPicPr>
          <p:cNvPr id="1026" name="Picture 2" descr="True Worship | Seventh Day Adventist Reform Move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21794" y="5232574"/>
            <a:ext cx="1926453" cy="1281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88787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20433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352</TotalTime>
  <Words>383</Words>
  <Application>Microsoft Office PowerPoint</Application>
  <PresentationFormat>Widescreen</PresentationFormat>
  <Paragraphs>62</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Home Learning  Friday 5th March</vt:lpstr>
      <vt:lpstr>Start with a story</vt:lpstr>
      <vt:lpstr> English -  Spellings  The ‘Big 5’ Quiz  </vt:lpstr>
      <vt:lpstr> English  Today’s task is a grammar task.  </vt:lpstr>
      <vt:lpstr>Take a break!</vt:lpstr>
      <vt:lpstr>Maths</vt:lpstr>
      <vt:lpstr>Have another break!</vt:lpstr>
      <vt:lpstr>Afternoon Lessons</vt:lpstr>
      <vt:lpstr>PowerPoint Presentation</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68</cp:revision>
  <dcterms:created xsi:type="dcterms:W3CDTF">2021-01-06T10:35:23Z</dcterms:created>
  <dcterms:modified xsi:type="dcterms:W3CDTF">2021-03-04T11:56:06Z</dcterms:modified>
</cp:coreProperties>
</file>