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DA4C6-174C-4CB6-B20E-695A1DE7FA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513EE1-6E07-4BCB-8D86-CB61FAE10A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1F3CC6-ACF1-4091-A01B-9D05D7245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1F4D3-3CFF-4286-A7AA-71E40E65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2E35F-761F-4CB9-8A6D-E83C1ACA0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184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A66F9-7530-4495-A010-01FF8E439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594E9-7E1F-4663-9AA7-BA1E4BAB0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562BD-20B8-49E2-9EF4-E91C8EA07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15B2C-943C-49E0-B771-596E37FB3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41C4BF-2D76-4DF3-9E80-CE148009C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87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F8DAA2-1DB0-4672-B316-156BD9207A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03A2FE-52DF-4B19-9020-6AC6CB554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5A9DF-7C64-4D5F-AC29-070ED681E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A25FB-F5E0-41BC-AB0F-10F0E996F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07CF0-8825-4A3E-B41B-8331943AB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1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2254E-BAD5-4A5C-BF71-D514EEAAA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1DC6F-60E4-4D6C-95FE-958F2394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90EBE-4012-432F-81FE-3FFED56F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4CF73-D8B2-444A-8530-2152DA055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42359-A320-4192-895E-548EF3A04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36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E6BE1-546A-4E27-B986-63E121177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794C16-6AD1-4B82-BD0E-CF4B15609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F0AD3-F1EA-4619-9DAC-52B72F344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E572C-A49F-490F-9516-5A45229A6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A3181-D3D4-45B5-A402-030279CAF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47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A4AA-3F92-450F-BDEB-DC25F21AF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56103-A532-4E27-97CD-91822AF87E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879CF-AE48-40C0-81C0-ACC816A9A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C6D54-1904-4DD3-A773-B10BB81B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ACFCE1-7FBB-4C2D-92B6-8D9A841E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63D2C3-9CB6-4AA2-A856-9E0AC08F7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41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25462-8445-4D9D-A102-BE4077B5A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C51BCD-9982-4E4A-AFB8-F53EE4C5B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416E5-FFE5-460C-9197-BE2EAC0E1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37BEF6-41C5-42AC-9E4B-B38BEA144C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8B8600-4674-40EF-8646-101AC3795E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C16D7F-01DE-4AAA-AF27-C409D6E33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B1EA06-E40B-445E-B4FF-1C4B00660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4A64CB-3011-4FE6-A2EC-0A3DADDD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631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A0157-DE88-4D0F-85F1-45078F534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A66CB3-CF00-4C36-ACDE-03D8C4D02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0C7C8-CA2D-439C-B47B-9946722E0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4ACFE4-6589-4780-B867-84E9B41E3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776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CEC609-C839-49DD-A7DE-E769B75F0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70C5D6-9493-4AE6-ABAC-33C258AC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FD060-538E-49DB-BCA2-31A945CF7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3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14604-D3A0-4056-9193-F90A961DE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6F0D2C-7873-483A-970D-EC3EB0970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FCE829-9451-4C08-850F-4F4BE324A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F6E71-12FC-4457-A9A8-BEAB8614A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C8F3F-A26C-4BD2-8124-DB41E5C9A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BE5FA-A01C-4F59-BA1F-6B9898CA7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20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B0D2A-BBA3-407C-BD95-9ECDFC815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3107B9-1AFC-4DF4-BE4A-115878F05F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0ADCD-8986-42AF-9064-43F345269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E6BFA-51FF-418E-9608-9831AE35F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E1DF6-C55B-4166-9496-7DEB28798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3B6600-482A-4D80-90FE-48AB68CBE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69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90A280-04D5-46F4-B42C-90FD4D96D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76312-2583-4144-98CF-68141B511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28C8E-DD51-4272-81EC-E2ED3A522A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6999E-D6C7-432A-A2DA-5720D7D042AE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E944E-97B8-4637-B645-C237720B8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3B1A8-5A27-4BD7-B720-1BAD809AC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DC460-4B7E-4996-93B8-E4BA18A5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14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7DA19F7-11AA-4D44-A242-9D57D0C73174}"/>
              </a:ext>
            </a:extLst>
          </p:cNvPr>
          <p:cNvSpPr txBox="1"/>
          <p:nvPr/>
        </p:nvSpPr>
        <p:spPr>
          <a:xfrm>
            <a:off x="3033132" y="423746"/>
            <a:ext cx="533028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/>
              <a:t>Handwriting Letter 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B68FDE-21A2-4453-B115-D62D9C6016F7}"/>
              </a:ext>
            </a:extLst>
          </p:cNvPr>
          <p:cNvSpPr txBox="1"/>
          <p:nvPr/>
        </p:nvSpPr>
        <p:spPr>
          <a:xfrm>
            <a:off x="1585330" y="2430966"/>
            <a:ext cx="8517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/>
              <a:t>Click on the blue area and watch how to form the letter.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/>
              <a:t>Look where it starts and the direction you should be writing.</a:t>
            </a:r>
          </a:p>
        </p:txBody>
      </p:sp>
    </p:spTree>
    <p:extLst>
      <p:ext uri="{BB962C8B-B14F-4D97-AF65-F5344CB8AC3E}">
        <p14:creationId xmlns:p14="http://schemas.microsoft.com/office/powerpoint/2010/main" val="1032388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435C4184-E835-4974-8A89-A0D8D87844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350" y="1428750"/>
            <a:ext cx="11925300" cy="4000500"/>
          </a:xfrm>
          <a:prstGeom prst="rect">
            <a:avLst/>
          </a:prstGeom>
        </p:spPr>
      </p:pic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B21E2BE3-5698-4081-BEEC-EF302BE487E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350" y="1428750"/>
            <a:ext cx="11925300" cy="400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8BD787-F563-46E2-BCB1-4485D8EB6C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200" y="135638"/>
            <a:ext cx="9810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1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8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F9B416F1-80ED-4B25-AB66-87A7428B1A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184" y="1939389"/>
            <a:ext cx="11925300" cy="400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737AB4-6674-453F-808A-A9916BF48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84" y="32657"/>
            <a:ext cx="13049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7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82261A55-B476-4450-9C31-7D4FFEA0B8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350" y="1951265"/>
            <a:ext cx="11925300" cy="400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0DB6F-8FDD-4C86-81AA-3015A0565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469" y="220435"/>
            <a:ext cx="11525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01D916B5-E596-4E9D-92B3-2887B00608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1489" y="1852984"/>
            <a:ext cx="10298194" cy="400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6A68EC-420B-4EB9-A16A-26B60469A2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17" y="124382"/>
            <a:ext cx="13620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054B77E5-FB0E-4473-87CA-82446E618B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0685" y="1931165"/>
            <a:ext cx="10099221" cy="400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60D42-9232-429C-A8AF-3C3E5201F5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350" y="250061"/>
            <a:ext cx="1752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A79A8232-F0C0-4C1E-939E-DB37C5C68A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8816" y="1428750"/>
            <a:ext cx="9588582" cy="400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778C03-F4D8-4F2D-BEC3-C8008EE2C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602" y="152523"/>
            <a:ext cx="19431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1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28</Words>
  <Application>Microsoft Office PowerPoint</Application>
  <PresentationFormat>Widescreen</PresentationFormat>
  <Paragraphs>3</Paragraphs>
  <Slides>7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Smith</dc:creator>
  <cp:lastModifiedBy>Caroline Smith</cp:lastModifiedBy>
  <cp:revision>3</cp:revision>
  <dcterms:created xsi:type="dcterms:W3CDTF">2021-02-04T11:56:46Z</dcterms:created>
  <dcterms:modified xsi:type="dcterms:W3CDTF">2021-02-04T12:19:20Z</dcterms:modified>
</cp:coreProperties>
</file>