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2" r:id="rId15"/>
    <p:sldId id="269" r:id="rId16"/>
    <p:sldId id="270" r:id="rId17"/>
    <p:sldId id="271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085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372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226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944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669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192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877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801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247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633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616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CC22F5-3FC6-4DCD-AFB7-37ADC075B85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729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2144" y="0"/>
            <a:ext cx="90677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2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2542" y="0"/>
            <a:ext cx="89669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8207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9329" y="0"/>
            <a:ext cx="93533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781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2771" y="0"/>
            <a:ext cx="84264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062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0773" y="0"/>
            <a:ext cx="90104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910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7902" y="0"/>
            <a:ext cx="89161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6204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6360" y="0"/>
            <a:ext cx="90992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0078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7055" y="0"/>
            <a:ext cx="89778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0946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2942" y="0"/>
            <a:ext cx="92261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9327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8653" y="0"/>
            <a:ext cx="92346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2353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3414" y="0"/>
            <a:ext cx="90651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272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9595" y="0"/>
            <a:ext cx="90728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6451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517438" y="0"/>
            <a:ext cx="91571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4246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6035" y="0"/>
            <a:ext cx="91599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845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4995" y="0"/>
            <a:ext cx="90220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8203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9690" y="0"/>
            <a:ext cx="95326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712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3027" y="0"/>
            <a:ext cx="91859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9715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r>
              <a:rPr lang="en-GB" b="1" u="sng" dirty="0" smtClean="0"/>
              <a:t>Edit a Sentence</a:t>
            </a:r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  <a:p>
            <a:r>
              <a:rPr lang="en-GB" b="1" u="sng" dirty="0" smtClean="0"/>
              <a:t>2. Build a Sentence</a:t>
            </a:r>
            <a:endParaRPr lang="en-GB" b="1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988541" y="5708822"/>
            <a:ext cx="105938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</a:t>
            </a:r>
            <a:r>
              <a:rPr lang="en-GB" sz="2800" dirty="0"/>
              <a:t>w</a:t>
            </a:r>
            <a:r>
              <a:rPr lang="en-GB" sz="2800" dirty="0" smtClean="0"/>
              <a:t>orksheet can be found on website or follow the PowerPoint and </a:t>
            </a:r>
          </a:p>
          <a:p>
            <a:r>
              <a:rPr lang="en-GB" sz="2800" dirty="0" smtClean="0"/>
              <a:t>write in a book </a:t>
            </a:r>
            <a:r>
              <a:rPr lang="en-GB" sz="2800" smtClean="0"/>
              <a:t>or on handwriting </a:t>
            </a:r>
            <a:r>
              <a:rPr lang="en-GB" sz="2800" dirty="0" smtClean="0"/>
              <a:t>paper.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8689" y="1421862"/>
            <a:ext cx="3981253" cy="1146863"/>
          </a:xfrm>
          <a:prstGeom prst="rect">
            <a:avLst/>
          </a:prstGeom>
        </p:spPr>
      </p:pic>
      <p:pic>
        <p:nvPicPr>
          <p:cNvPr id="5" name="Picture 2" descr="Girl Builder Stock Illustrations – 2,169 Girl Builder Stock Illustrations,  Vectors &amp; Clipart - Dreamstim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6" y="3622274"/>
            <a:ext cx="1674656" cy="167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ee Man Worker Cliparts, Download Free Clip Art, Free Clip Art on Clipart 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171" y="3395392"/>
            <a:ext cx="2776151" cy="208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97119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9514" y="189470"/>
            <a:ext cx="1145059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Edit </a:t>
            </a:r>
            <a:r>
              <a:rPr lang="en-GB" b="1" u="sng" dirty="0"/>
              <a:t>a sentence</a:t>
            </a:r>
          </a:p>
          <a:p>
            <a:endParaRPr lang="en-GB" b="1" u="sng" dirty="0"/>
          </a:p>
          <a:p>
            <a:r>
              <a:rPr lang="en-GB" dirty="0"/>
              <a:t>Can you rewrite the below sentence for me please correcting all the mistakes. The correct sentence is on the following slide. No peaking until you have finished!</a:t>
            </a:r>
          </a:p>
          <a:p>
            <a:endParaRPr lang="en-GB" dirty="0"/>
          </a:p>
          <a:p>
            <a:r>
              <a:rPr lang="en-GB" dirty="0"/>
              <a:t>There are 2 capital letters missing</a:t>
            </a:r>
          </a:p>
          <a:p>
            <a:r>
              <a:rPr lang="en-GB" dirty="0"/>
              <a:t>2 spelling mistakes</a:t>
            </a:r>
          </a:p>
          <a:p>
            <a:r>
              <a:rPr lang="en-GB" dirty="0"/>
              <a:t>2 full stops missing</a:t>
            </a:r>
          </a:p>
          <a:p>
            <a:endParaRPr lang="en-GB" dirty="0"/>
          </a:p>
          <a:p>
            <a:endParaRPr lang="en-GB" dirty="0"/>
          </a:p>
          <a:p>
            <a:r>
              <a:rPr lang="en-GB" sz="4000" dirty="0" smtClean="0"/>
              <a:t>you can go on the swigs in the park you can </a:t>
            </a:r>
            <a:r>
              <a:rPr lang="en-GB" sz="4000" dirty="0" err="1" smtClean="0"/>
              <a:t>hav</a:t>
            </a:r>
            <a:r>
              <a:rPr lang="en-GB" sz="4000" dirty="0" smtClean="0"/>
              <a:t> a picnic</a:t>
            </a:r>
            <a:endParaRPr lang="en-GB" sz="4000" dirty="0"/>
          </a:p>
          <a:p>
            <a:endParaRPr lang="en-GB" sz="4000" dirty="0"/>
          </a:p>
          <a:p>
            <a:endParaRPr lang="en-GB" sz="4000" dirty="0" smtClean="0"/>
          </a:p>
          <a:p>
            <a:r>
              <a:rPr lang="en-GB" sz="2400" dirty="0" smtClean="0"/>
              <a:t>Then</a:t>
            </a:r>
            <a:r>
              <a:rPr lang="en-GB" sz="2400" dirty="0"/>
              <a:t> </a:t>
            </a:r>
            <a:r>
              <a:rPr lang="en-GB" sz="2400" dirty="0" smtClean="0"/>
              <a:t>mark it using the correct sentence on the next slide.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01326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04"/>
    </mc:Choice>
    <mc:Fallback xmlns="">
      <p:transition spd="slow" advTm="21604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93B2D169-AD7A-41F3-834E-500E7325F16B}"/>
              </a:ext>
            </a:extLst>
          </p:cNvPr>
          <p:cNvSpPr/>
          <p:nvPr/>
        </p:nvSpPr>
        <p:spPr>
          <a:xfrm>
            <a:off x="980661" y="1457739"/>
            <a:ext cx="1001864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</a:rPr>
              <a:t>Y</a:t>
            </a:r>
            <a:r>
              <a:rPr lang="en-GB" sz="4000" dirty="0" smtClean="0"/>
              <a:t>ou </a:t>
            </a:r>
            <a:r>
              <a:rPr lang="en-GB" sz="4000" dirty="0"/>
              <a:t>can go on the </a:t>
            </a:r>
            <a:r>
              <a:rPr lang="en-GB" sz="4000" dirty="0" smtClean="0"/>
              <a:t>swi</a:t>
            </a:r>
            <a:r>
              <a:rPr lang="en-GB" sz="4000" dirty="0" smtClean="0">
                <a:solidFill>
                  <a:srgbClr val="FF0000"/>
                </a:solidFill>
              </a:rPr>
              <a:t>n</a:t>
            </a:r>
            <a:r>
              <a:rPr lang="en-GB" sz="4000" dirty="0" smtClean="0"/>
              <a:t>gs </a:t>
            </a:r>
            <a:r>
              <a:rPr lang="en-GB" sz="4000" dirty="0"/>
              <a:t>in the </a:t>
            </a:r>
            <a:r>
              <a:rPr lang="en-GB" sz="4000" dirty="0" smtClean="0"/>
              <a:t>park</a:t>
            </a:r>
            <a:r>
              <a:rPr lang="en-GB" sz="4000" dirty="0" smtClean="0">
                <a:solidFill>
                  <a:srgbClr val="FF0000"/>
                </a:solidFill>
              </a:rPr>
              <a:t>.</a:t>
            </a:r>
            <a:r>
              <a:rPr lang="en-GB" sz="4000" dirty="0" smtClean="0"/>
              <a:t> </a:t>
            </a:r>
            <a:r>
              <a:rPr lang="en-GB" sz="4000" dirty="0" smtClean="0">
                <a:solidFill>
                  <a:srgbClr val="FF0000"/>
                </a:solidFill>
              </a:rPr>
              <a:t>Y</a:t>
            </a:r>
            <a:r>
              <a:rPr lang="en-GB" sz="4000" dirty="0" smtClean="0"/>
              <a:t>ou </a:t>
            </a:r>
            <a:r>
              <a:rPr lang="en-GB" sz="4000" dirty="0"/>
              <a:t>can </a:t>
            </a:r>
            <a:r>
              <a:rPr lang="en-GB" sz="4000" dirty="0" smtClean="0"/>
              <a:t>hav</a:t>
            </a:r>
            <a:r>
              <a:rPr lang="en-GB" sz="4000" dirty="0" smtClean="0">
                <a:solidFill>
                  <a:srgbClr val="FF0000"/>
                </a:solidFill>
              </a:rPr>
              <a:t>e</a:t>
            </a:r>
            <a:r>
              <a:rPr lang="en-GB" sz="4000" dirty="0" smtClean="0"/>
              <a:t> </a:t>
            </a:r>
            <a:r>
              <a:rPr lang="en-GB" sz="4000" dirty="0"/>
              <a:t>a </a:t>
            </a:r>
            <a:r>
              <a:rPr lang="en-GB" sz="4000" dirty="0" smtClean="0"/>
              <a:t>picnic</a:t>
            </a:r>
            <a:r>
              <a:rPr lang="en-GB" sz="4000" dirty="0" smtClean="0">
                <a:solidFill>
                  <a:srgbClr val="FF0000"/>
                </a:solidFill>
              </a:rPr>
              <a:t>.</a:t>
            </a:r>
            <a:endParaRPr lang="en-GB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58278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6563" y="422869"/>
            <a:ext cx="11747156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 smtClean="0"/>
              <a:t>Build </a:t>
            </a:r>
            <a:r>
              <a:rPr lang="en-GB" b="1" u="sng" dirty="0"/>
              <a:t>a sentence</a:t>
            </a:r>
          </a:p>
          <a:p>
            <a:endParaRPr lang="en-GB" b="1" u="sng" dirty="0" smtClean="0"/>
          </a:p>
          <a:p>
            <a:r>
              <a:rPr lang="en-GB" b="1" dirty="0" smtClean="0"/>
              <a:t>Your word for today is -   </a:t>
            </a:r>
            <a:r>
              <a:rPr lang="en-GB" sz="4000" b="1" dirty="0" smtClean="0">
                <a:solidFill>
                  <a:srgbClr val="7030A0"/>
                </a:solidFill>
              </a:rPr>
              <a:t>scramble</a:t>
            </a:r>
            <a:endParaRPr lang="en-GB" sz="4000" b="1" dirty="0" smtClean="0">
              <a:solidFill>
                <a:srgbClr val="7030A0"/>
              </a:solidFill>
            </a:endParaRPr>
          </a:p>
          <a:p>
            <a:endParaRPr lang="en-GB" b="1" dirty="0"/>
          </a:p>
          <a:p>
            <a:r>
              <a:rPr lang="en-GB" b="1" dirty="0" smtClean="0"/>
              <a:t>What does it mean? Can you find out?</a:t>
            </a:r>
            <a:endParaRPr lang="en-GB" b="1" dirty="0"/>
          </a:p>
          <a:p>
            <a:endParaRPr lang="en-GB" b="1" u="sng" dirty="0"/>
          </a:p>
          <a:p>
            <a:r>
              <a:rPr lang="en-GB" dirty="0" smtClean="0"/>
              <a:t>Your job is to write a really creative sentence using this power word.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0070C0"/>
                </a:solidFill>
              </a:rPr>
              <a:t>Can you include: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‘wow’ vocabulary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Add a conjunction to extend your sentence – and, or, but, so, if, because, when, that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Remember the 3 golden rules – capital letters, full stops and your sentence must make sense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solidFill>
                  <a:srgbClr val="FF0000"/>
                </a:solidFill>
              </a:rPr>
              <a:t>Don’t forget to use your headphones to say your sentence out loud before writing it down.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E.g. </a:t>
            </a:r>
            <a:r>
              <a:rPr lang="en-GB" dirty="0" smtClean="0"/>
              <a:t>I quickly scrambled up to the very top of the net and climbed over the other side to beat my friends.</a:t>
            </a:r>
            <a:endParaRPr lang="en-GB" dirty="0"/>
          </a:p>
        </p:txBody>
      </p:sp>
      <p:pic>
        <p:nvPicPr>
          <p:cNvPr id="2050" name="Picture 2" descr="What Are Power Words and How Do You Use Them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236" y="422869"/>
            <a:ext cx="2977135" cy="1734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70281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6490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240</Words>
  <Application>Microsoft Office PowerPoint</Application>
  <PresentationFormat>Widescreen</PresentationFormat>
  <Paragraphs>44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4</cp:revision>
  <dcterms:created xsi:type="dcterms:W3CDTF">2021-01-25T12:54:07Z</dcterms:created>
  <dcterms:modified xsi:type="dcterms:W3CDTF">2021-01-25T13:41:52Z</dcterms:modified>
</cp:coreProperties>
</file>