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9" r:id="rId4"/>
    <p:sldId id="260" r:id="rId5"/>
    <p:sldId id="258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116" d="100"/>
          <a:sy n="116" d="100"/>
        </p:scale>
        <p:origin x="336" y="10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2395410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2172450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90062227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204631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82316800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97055841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8016236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6303519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9537921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69818163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60B01E8-1CB7-4548-B7A9-9A65D16C652E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120107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GB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GB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60B01E8-1CB7-4548-B7A9-9A65D16C652E}" type="datetimeFigureOut">
              <a:rPr lang="en-GB" smtClean="0"/>
              <a:t>12/02/2021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05F82659-2512-46CE-A882-E11FA2F426F8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03196037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7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hyperlink" Target="https://classroom.thenational.academy/lessons/saying-your-name-age-and-birthday-and-describing-yourself-74w36d?step=1&amp;activity=intro_quiz" TargetMode="Externa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hyperlink" Target="https://classroom.thenational.academy/lessons/saying-your-name-age-and-birthday-and-describing-yourself-74w36d?step=2&amp;activity=video" TargetMode="Externa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hyperlink" Target="https://classroom.thenational.academy/lessons/saying-your-name-age-and-birthday-and-describing-yourself-74w36d?step=3&amp;activity=exit_quiz" TargetMode="Externa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6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6" name="Picture 2" descr="Alderley Edge Primary School - French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53283" y="281844"/>
            <a:ext cx="11595354" cy="579767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87955109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74357" y="766119"/>
            <a:ext cx="10635049" cy="34163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3600" dirty="0" smtClean="0">
                <a:latin typeface="Comic Sans MS" panose="030F0702030302020204" pitchFamily="66" charset="0"/>
              </a:rPr>
              <a:t>This week’s lesson on Oak Academy is bringing all our knowledge together, with a little bit extra. </a:t>
            </a:r>
            <a:endParaRPr lang="en-GB" sz="3600" dirty="0">
              <a:latin typeface="Comic Sans MS" panose="030F0702030302020204" pitchFamily="66" charset="0"/>
            </a:endParaRPr>
          </a:p>
          <a:p>
            <a:endParaRPr lang="en-GB" sz="3600" dirty="0" smtClean="0">
              <a:latin typeface="Comic Sans MS" panose="030F0702030302020204" pitchFamily="66" charset="0"/>
            </a:endParaRPr>
          </a:p>
          <a:p>
            <a:r>
              <a:rPr lang="en-GB" sz="3600" dirty="0" smtClean="0">
                <a:latin typeface="Comic Sans MS" panose="030F0702030302020204" pitchFamily="66" charset="0"/>
              </a:rPr>
              <a:t>You are going to say your name, age and birthday and describe yourself.</a:t>
            </a:r>
          </a:p>
        </p:txBody>
      </p:sp>
      <p:pic>
        <p:nvPicPr>
          <p:cNvPr id="2050" name="Picture 2" descr="French) Order of Pronouns | Free Homework Help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212907" y="4885412"/>
            <a:ext cx="2394207" cy="1564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6" name="Picture 2" descr="60 Best Birthday Instagram Captions - Cute and Funny Birthday Captions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6406" y="4885412"/>
            <a:ext cx="2161274" cy="14408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37507771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100649" y="354230"/>
            <a:ext cx="7760043" cy="397031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First there is </a:t>
            </a:r>
            <a:r>
              <a:rPr lang="en-GB" sz="2800" dirty="0" smtClean="0">
                <a:latin typeface="Comic Sans MS" panose="030F0702030302020204" pitchFamily="66" charset="0"/>
              </a:rPr>
              <a:t>an introduction quiz </a:t>
            </a:r>
            <a:r>
              <a:rPr lang="en-GB" sz="2800" dirty="0">
                <a:latin typeface="Comic Sans MS" panose="030F0702030302020204" pitchFamily="66" charset="0"/>
              </a:rPr>
              <a:t>– this will check your prior knowledge (please do not worry if you do not get any of these correct).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hlinkClick r:id="rId2"/>
              </a:rPr>
              <a:t>https://classroom.thenational.academy/lessons/saying-your-name-age-and-birthday-and-describing-yourself-74w36d?step=1&amp;activity=intro_quiz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3" name="AutoShape 2" descr="Devon quiz for kids - Devon with Kids"/>
          <p:cNvSpPr>
            <a:spLocks noChangeAspect="1" noChangeArrowheads="1"/>
          </p:cNvSpPr>
          <p:nvPr/>
        </p:nvSpPr>
        <p:spPr bwMode="auto">
          <a:xfrm>
            <a:off x="155575" y="-144463"/>
            <a:ext cx="304800" cy="30480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endParaRPr lang="en-GB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4511761" y="4404539"/>
            <a:ext cx="2476500" cy="183832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72891624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2067697" y="179339"/>
            <a:ext cx="8155460" cy="31085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GB" sz="2800" dirty="0">
                <a:latin typeface="Comic Sans MS" panose="030F0702030302020204" pitchFamily="66" charset="0"/>
              </a:rPr>
              <a:t>Then we have the video lesson, which can be found by using this link.</a:t>
            </a:r>
          </a:p>
          <a:p>
            <a:endParaRPr lang="en-GB" sz="2800" dirty="0">
              <a:latin typeface="Comic Sans MS" panose="030F0702030302020204" pitchFamily="66" charset="0"/>
            </a:endParaRPr>
          </a:p>
          <a:p>
            <a:r>
              <a:rPr lang="en-GB" sz="2800" dirty="0">
                <a:latin typeface="Comic Sans MS" panose="030F0702030302020204" pitchFamily="66" charset="0"/>
                <a:hlinkClick r:id="rId2"/>
              </a:rPr>
              <a:t>https://classroom.thenational.academy/lessons/saying-your-name-age-and-birthday-and-describing-yourself-74w36d?step=2&amp;activity=video</a:t>
            </a:r>
            <a:endParaRPr lang="en-GB" sz="2800" dirty="0">
              <a:latin typeface="Comic Sans MS" panose="030F0702030302020204" pitchFamily="66" charset="0"/>
            </a:endParaRPr>
          </a:p>
        </p:txBody>
      </p:sp>
      <p:pic>
        <p:nvPicPr>
          <p:cNvPr id="4098" name="Picture 2" descr="Give you a french lesson by Chaouikam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73131" y="3287882"/>
            <a:ext cx="4064576" cy="2361041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TextBox 2"/>
          <p:cNvSpPr txBox="1"/>
          <p:nvPr/>
        </p:nvSpPr>
        <p:spPr>
          <a:xfrm>
            <a:off x="370703" y="5766486"/>
            <a:ext cx="1137645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There is a little bit of writing to do at the end of this lesson. Madame </a:t>
            </a:r>
            <a:r>
              <a:rPr lang="en-GB" dirty="0" err="1" smtClean="0">
                <a:latin typeface="Comic Sans MS" panose="030F0702030302020204" pitchFamily="66" charset="0"/>
              </a:rPr>
              <a:t>Dugdale</a:t>
            </a:r>
            <a:r>
              <a:rPr lang="en-GB" dirty="0" smtClean="0">
                <a:latin typeface="Comic Sans MS" panose="030F0702030302020204" pitchFamily="66" charset="0"/>
              </a:rPr>
              <a:t> will guide you through it.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14217246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758138" y="1005016"/>
            <a:ext cx="11310551" cy="480131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sz="2400" dirty="0" smtClean="0">
                <a:latin typeface="Comic Sans MS" panose="030F0702030302020204" pitchFamily="66" charset="0"/>
              </a:rPr>
              <a:t>Next we have the end of lesson quiz.</a:t>
            </a:r>
          </a:p>
          <a:p>
            <a:endParaRPr lang="en-GB" sz="2400" dirty="0">
              <a:latin typeface="Comic Sans MS" panose="030F0702030302020204" pitchFamily="66" charset="0"/>
            </a:endParaRPr>
          </a:p>
          <a:p>
            <a:r>
              <a:rPr lang="en-GB" sz="2400" dirty="0">
                <a:latin typeface="Comic Sans MS" panose="030F0702030302020204" pitchFamily="66" charset="0"/>
                <a:hlinkClick r:id="rId2"/>
              </a:rPr>
              <a:t>https://classroom.thenational.academy/lessons/saying-your-name-age-and-birthday-and-describing-yourself-74w36d?step=3&amp;activity=exit_quiz</a:t>
            </a:r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 smtClean="0">
              <a:latin typeface="Comic Sans MS" panose="030F0702030302020204" pitchFamily="66" charset="0"/>
            </a:endParaRPr>
          </a:p>
          <a:p>
            <a:endParaRPr lang="en-GB" dirty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  <a:p>
            <a:endParaRPr lang="en-GB" sz="2400" dirty="0" smtClean="0">
              <a:latin typeface="Comic Sans MS" panose="030F0702030302020204" pitchFamily="66" charset="0"/>
            </a:endParaRPr>
          </a:p>
        </p:txBody>
      </p:sp>
      <p:pic>
        <p:nvPicPr>
          <p:cNvPr id="3" name="Picture 2" descr="French) Order of Pronouns | Free Homework Help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03523" y="5066644"/>
            <a:ext cx="2394207" cy="15640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" name="Picture 3"/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4098067" y="3002434"/>
            <a:ext cx="2381250" cy="1924050"/>
          </a:xfrm>
          <a:prstGeom prst="rect">
            <a:avLst/>
          </a:prstGeom>
        </p:spPr>
      </p:pic>
      <p:sp>
        <p:nvSpPr>
          <p:cNvPr id="5" name="TextBox 4"/>
          <p:cNvSpPr txBox="1"/>
          <p:nvPr/>
        </p:nvSpPr>
        <p:spPr>
          <a:xfrm>
            <a:off x="1021492" y="5387546"/>
            <a:ext cx="7825946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>
                <a:latin typeface="Comic Sans MS" panose="030F0702030302020204" pitchFamily="66" charset="0"/>
              </a:rPr>
              <a:t>This will show how much you have learnt throughout the lesson.</a:t>
            </a:r>
            <a:endParaRPr lang="en-GB" dirty="0">
              <a:latin typeface="Comic Sans MS" panose="030F07020303020202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36441848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31</TotalTime>
  <Words>132</Words>
  <Application>Microsoft Office PowerPoint</Application>
  <PresentationFormat>Widescreen</PresentationFormat>
  <Paragraphs>23</Paragraphs>
  <Slides>5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10" baseType="lpstr">
      <vt:lpstr>Arial</vt:lpstr>
      <vt:lpstr>Calibri</vt:lpstr>
      <vt:lpstr>Calibri Light</vt:lpstr>
      <vt:lpstr>Comic Sans MS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>Wigmore School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Steve Powell</dc:creator>
  <cp:lastModifiedBy>Steve Powell</cp:lastModifiedBy>
  <cp:revision>7</cp:revision>
  <dcterms:created xsi:type="dcterms:W3CDTF">2021-01-27T13:44:13Z</dcterms:created>
  <dcterms:modified xsi:type="dcterms:W3CDTF">2021-02-12T11:11:07Z</dcterms:modified>
</cp:coreProperties>
</file>