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</p:sldMasterIdLst>
  <p:sldIdLst>
    <p:sldId id="256" r:id="rId4"/>
    <p:sldId id="257" r:id="rId5"/>
    <p:sldId id="266" r:id="rId6"/>
    <p:sldId id="295" r:id="rId7"/>
    <p:sldId id="279" r:id="rId8"/>
    <p:sldId id="269" r:id="rId9"/>
    <p:sldId id="299" r:id="rId10"/>
    <p:sldId id="274" r:id="rId11"/>
    <p:sldId id="289" r:id="rId12"/>
    <p:sldId id="300" r:id="rId13"/>
    <p:sldId id="270" r:id="rId14"/>
    <p:sldId id="277" r:id="rId15"/>
    <p:sldId id="262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roline Smith" initials="CS" lastIdx="1" clrIdx="0">
    <p:extLst>
      <p:ext uri="{19B8F6BF-5375-455C-9EA6-DF929625EA0E}">
        <p15:presenceInfo xmlns:p15="http://schemas.microsoft.com/office/powerpoint/2012/main" userId="3fb231c2200fe21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8166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8372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6547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0621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6315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0630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5284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8220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9915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8627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902045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1454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91093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8507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0493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28148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62803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350793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80976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37857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403625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323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591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5004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4" Type="http://schemas.openxmlformats.org/officeDocument/2006/relationships/hyperlink" Target="https://www.youtube.com/watch?v=EgppUh8ukZ8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492449125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lay.ttrockstars.com/auth/school/student/78867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Relationship Id="rId5" Type="http://schemas.openxmlformats.org/officeDocument/2006/relationships/hyperlink" Target="https://www.twinkl.co.uk/go" TargetMode="Externa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67567A-65EF-4D29-8592-92AB5CD2E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3620665"/>
              </p:ext>
            </p:extLst>
          </p:nvPr>
        </p:nvGraphicFramePr>
        <p:xfrm>
          <a:off x="500136" y="475349"/>
          <a:ext cx="10784898" cy="64430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3803">
                  <a:extLst>
                    <a:ext uri="{9D8B030D-6E8A-4147-A177-3AD203B41FA5}">
                      <a16:colId xmlns:a16="http://schemas.microsoft.com/office/drawing/2014/main" val="909745361"/>
                    </a:ext>
                  </a:extLst>
                </a:gridCol>
                <a:gridCol w="2471816">
                  <a:extLst>
                    <a:ext uri="{9D8B030D-6E8A-4147-A177-3AD203B41FA5}">
                      <a16:colId xmlns:a16="http://schemas.microsoft.com/office/drawing/2014/main" val="3760883491"/>
                    </a:ext>
                  </a:extLst>
                </a:gridCol>
                <a:gridCol w="2919098">
                  <a:extLst>
                    <a:ext uri="{9D8B030D-6E8A-4147-A177-3AD203B41FA5}">
                      <a16:colId xmlns:a16="http://schemas.microsoft.com/office/drawing/2014/main" val="1791884129"/>
                    </a:ext>
                  </a:extLst>
                </a:gridCol>
                <a:gridCol w="3650181">
                  <a:extLst>
                    <a:ext uri="{9D8B030D-6E8A-4147-A177-3AD203B41FA5}">
                      <a16:colId xmlns:a16="http://schemas.microsoft.com/office/drawing/2014/main" val="1377707245"/>
                    </a:ext>
                  </a:extLst>
                </a:gridCol>
              </a:tblGrid>
              <a:tr h="393404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Subject/Website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Activity/ Instruction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989391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 err="1"/>
                        <a:t>Maths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Quiz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Flash Back Quiz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PPT in the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9174274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GB" dirty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White Rose </a:t>
                      </a:r>
                    </a:p>
                    <a:p>
                      <a:r>
                        <a:rPr lang="en-GB" dirty="0"/>
                        <a:t>Year 3 Spring Block</a:t>
                      </a:r>
                    </a:p>
                    <a:p>
                      <a:r>
                        <a:rPr lang="en-GB" dirty="0"/>
                        <a:t>Multiplication and Division Week 3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Divide with remainders</a:t>
                      </a:r>
                    </a:p>
                    <a:p>
                      <a:r>
                        <a:rPr lang="en-GB" dirty="0"/>
                        <a:t>-activity</a:t>
                      </a:r>
                    </a:p>
                    <a:p>
                      <a:r>
                        <a:rPr lang="en-GB" dirty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Watch the White Rose video and pause to complete the activities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In the Math’s Folder you will find a related  sheet.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There are no White Rose Sheets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015888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US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Dictation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 sentence including spelling words, punctuation and grammar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Listen to the audio on this PPT</a:t>
                      </a:r>
                    </a:p>
                    <a:p>
                      <a:r>
                        <a:rPr lang="en-US" dirty="0"/>
                        <a:t>Write it.</a:t>
                      </a:r>
                    </a:p>
                    <a:p>
                      <a:r>
                        <a:rPr lang="en-US" dirty="0"/>
                        <a:t>Mark it using the PPT slide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132898"/>
                  </a:ext>
                </a:extLst>
              </a:tr>
              <a:tr h="162879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Grammar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Direct Speech and using inverted commas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Follow the PPT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Complete the worksheet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3710108"/>
                  </a:ext>
                </a:extLst>
              </a:tr>
              <a:tr h="162879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2329310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Science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Rocks and Soils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How rocks are formed</a:t>
                      </a:r>
                    </a:p>
                    <a:p>
                      <a:r>
                        <a:rPr lang="en-US" sz="1400" dirty="0"/>
                        <a:t>Demonstration using Starbursts and Chocolate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Video clips </a:t>
                      </a:r>
                    </a:p>
                    <a:p>
                      <a:r>
                        <a:rPr lang="en-US" dirty="0"/>
                        <a:t>Instructions in the folder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06576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Worship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/>
                        <a:t>iSing</a:t>
                      </a:r>
                      <a:r>
                        <a:rPr lang="en-US" sz="2000" dirty="0"/>
                        <a:t> Pop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Links can be found either in emails sent or the ‘Whole School’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13758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6748567-6D2B-4A3A-85CD-633C9CDB100D}"/>
              </a:ext>
            </a:extLst>
          </p:cNvPr>
          <p:cNvSpPr txBox="1"/>
          <p:nvPr/>
        </p:nvSpPr>
        <p:spPr>
          <a:xfrm>
            <a:off x="2491408" y="106017"/>
            <a:ext cx="889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Outline of Today’s Work         Wednesday  10</a:t>
            </a:r>
            <a:r>
              <a:rPr lang="en-GB" baseline="30000" dirty="0"/>
              <a:t>th</a:t>
            </a:r>
            <a:r>
              <a:rPr lang="en-GB" dirty="0"/>
              <a:t>  February2021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555F091-1AE2-4470-8A46-953AA84FBF66}"/>
              </a:ext>
            </a:extLst>
          </p:cNvPr>
          <p:cNvSpPr txBox="1"/>
          <p:nvPr/>
        </p:nvSpPr>
        <p:spPr>
          <a:xfrm>
            <a:off x="4382429" y="167268"/>
            <a:ext cx="21075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Dictation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BE1A153-0495-4F43-9188-06ED42D73D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29132" y="531423"/>
            <a:ext cx="2590800" cy="14954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732BE1B-534E-40C6-88B2-61E6995A92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557" y="2804685"/>
            <a:ext cx="2352675" cy="19335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1D41853-9A4A-47D1-8109-9D0576B81D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37223" y="2804685"/>
            <a:ext cx="1790700" cy="20669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BF15E5D-7B5C-4216-86E7-982E054D458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68297" y="2878837"/>
            <a:ext cx="2371725" cy="17716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4B3DB2A-2ADF-4537-A146-96A742BB1954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2934" y="2840823"/>
            <a:ext cx="2023195" cy="203080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BD1129B-628E-4EF7-9043-F5D8CA8E4DC3}"/>
              </a:ext>
            </a:extLst>
          </p:cNvPr>
          <p:cNvSpPr txBox="1"/>
          <p:nvPr/>
        </p:nvSpPr>
        <p:spPr>
          <a:xfrm>
            <a:off x="2173037" y="5791355"/>
            <a:ext cx="7504771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Do not go to the next slide until you have written and checked your sentence.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F6595D7-F4C5-4434-A1A0-214BA28BC66D}"/>
              </a:ext>
            </a:extLst>
          </p:cNvPr>
          <p:cNvSpPr txBox="1"/>
          <p:nvPr/>
        </p:nvSpPr>
        <p:spPr>
          <a:xfrm>
            <a:off x="342809" y="731642"/>
            <a:ext cx="42934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Click on the speaker to hear the sentence.</a:t>
            </a:r>
          </a:p>
        </p:txBody>
      </p:sp>
      <p:sp>
        <p:nvSpPr>
          <p:cNvPr id="17" name="Arrow: Right 16">
            <a:extLst>
              <a:ext uri="{FF2B5EF4-FFF2-40B4-BE49-F238E27FC236}">
                <a16:creationId xmlns:a16="http://schemas.microsoft.com/office/drawing/2014/main" id="{3AA6F8DC-7389-469C-AC51-DC6191FE00CA}"/>
              </a:ext>
            </a:extLst>
          </p:cNvPr>
          <p:cNvSpPr/>
          <p:nvPr/>
        </p:nvSpPr>
        <p:spPr>
          <a:xfrm>
            <a:off x="4947015" y="1023946"/>
            <a:ext cx="978408" cy="484632"/>
          </a:xfrm>
          <a:prstGeom prst="rightArrow">
            <a:avLst>
              <a:gd name="adj1" fmla="val 40796"/>
              <a:gd name="adj2" fmla="val 50000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64CDD36-138B-466D-8C94-92D0AC5DFA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970573" y="89897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7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5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5CADEA0-8D80-4EF3-A95B-73E72DA3503F}"/>
              </a:ext>
            </a:extLst>
          </p:cNvPr>
          <p:cNvSpPr txBox="1"/>
          <p:nvPr/>
        </p:nvSpPr>
        <p:spPr>
          <a:xfrm>
            <a:off x="1607874" y="256918"/>
            <a:ext cx="67018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Mark your dictation and see where you need to make corrections. </a:t>
            </a:r>
          </a:p>
          <a:p>
            <a:r>
              <a:rPr lang="en-GB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1A7A78-09B5-4DF7-8E1A-06F0AF78C578}"/>
              </a:ext>
            </a:extLst>
          </p:cNvPr>
          <p:cNvSpPr txBox="1"/>
          <p:nvPr/>
        </p:nvSpPr>
        <p:spPr>
          <a:xfrm>
            <a:off x="364514" y="903249"/>
            <a:ext cx="9433932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 </a:t>
            </a:r>
          </a:p>
          <a:p>
            <a:r>
              <a:rPr lang="en-GB" sz="2400" dirty="0"/>
              <a:t>  ‘’Did you eat another eight cakes ?’’ asked mum.</a:t>
            </a:r>
          </a:p>
        </p:txBody>
      </p:sp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95A5C8C1-4EC8-4F52-A470-C3F99F5EBD9F}"/>
              </a:ext>
            </a:extLst>
          </p:cNvPr>
          <p:cNvSpPr/>
          <p:nvPr/>
        </p:nvSpPr>
        <p:spPr>
          <a:xfrm>
            <a:off x="1661531" y="3155795"/>
            <a:ext cx="8976731" cy="2798956"/>
          </a:xfrm>
          <a:prstGeom prst="wedgeEllipseCallout">
            <a:avLst>
              <a:gd name="adj1" fmla="val -61661"/>
              <a:gd name="adj2" fmla="val 62042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u="sng" dirty="0"/>
              <a:t>Give yourself a tick for the following if correct:</a:t>
            </a:r>
          </a:p>
          <a:p>
            <a:pPr marL="1260475" indent="-285750">
              <a:buFont typeface="Wingdings" panose="05000000000000000000" pitchFamily="2" charset="2"/>
              <a:buChar char="Ø"/>
            </a:pPr>
            <a:r>
              <a:rPr lang="en-GB" dirty="0"/>
              <a:t> Correct spelling of  </a:t>
            </a:r>
            <a:r>
              <a:rPr lang="en-GB" dirty="0">
                <a:solidFill>
                  <a:srgbClr val="C00000"/>
                </a:solidFill>
              </a:rPr>
              <a:t>‘eight’  ‘another ‘</a:t>
            </a:r>
          </a:p>
          <a:p>
            <a:pPr marL="1260475" indent="-285750">
              <a:buFont typeface="Wingdings" panose="05000000000000000000" pitchFamily="2" charset="2"/>
              <a:buChar char="Ø"/>
            </a:pPr>
            <a:r>
              <a:rPr lang="en-GB" dirty="0"/>
              <a:t>Question mark </a:t>
            </a:r>
            <a:r>
              <a:rPr lang="en-GB" dirty="0">
                <a:solidFill>
                  <a:srgbClr val="C00000"/>
                </a:solidFill>
              </a:rPr>
              <a:t>?</a:t>
            </a:r>
          </a:p>
          <a:p>
            <a:pPr marL="1260475" indent="-285750">
              <a:buFont typeface="Wingdings" panose="05000000000000000000" pitchFamily="2" charset="2"/>
              <a:buChar char="Ø"/>
            </a:pPr>
            <a:r>
              <a:rPr lang="en-GB" dirty="0"/>
              <a:t>Inverted commas   </a:t>
            </a:r>
            <a:r>
              <a:rPr lang="en-GB" dirty="0">
                <a:solidFill>
                  <a:srgbClr val="C00000"/>
                </a:solidFill>
              </a:rPr>
              <a:t>‘’</a:t>
            </a:r>
          </a:p>
          <a:p>
            <a:pPr marL="1260475" indent="-285750">
              <a:buFont typeface="Wingdings" panose="05000000000000000000" pitchFamily="2" charset="2"/>
              <a:buChar char="Ø"/>
            </a:pPr>
            <a:r>
              <a:rPr lang="en-GB" dirty="0"/>
              <a:t>Full stop after mum  </a:t>
            </a:r>
            <a:r>
              <a:rPr lang="en-GB" dirty="0">
                <a:solidFill>
                  <a:srgbClr val="C00000"/>
                </a:solidFill>
              </a:rPr>
              <a:t>.</a:t>
            </a:r>
          </a:p>
          <a:p>
            <a:pPr marL="1260475" indent="-285750">
              <a:buFont typeface="Wingdings" panose="05000000000000000000" pitchFamily="2" charset="2"/>
              <a:buChar char="Ø"/>
            </a:pPr>
            <a:endParaRPr lang="en-GB" dirty="0"/>
          </a:p>
          <a:p>
            <a:pPr marL="1260475" indent="-285750">
              <a:buFont typeface="Wingdings" panose="05000000000000000000" pitchFamily="2" charset="2"/>
              <a:buChar char="Ø"/>
            </a:pP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1030" name="Picture 6" descr="Red Checkmark Stock Illustrations – 6,286 Red Checkmark Stock  Illustrations, Vectors &amp; Clipart - Dreamstime">
            <a:extLst>
              <a:ext uri="{FF2B5EF4-FFF2-40B4-BE49-F238E27FC236}">
                <a16:creationId xmlns:a16="http://schemas.microsoft.com/office/drawing/2014/main" id="{CF40137B-3B00-4BBF-9B35-29444D0C56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35737" y="100506"/>
            <a:ext cx="2014413" cy="1631217"/>
          </a:xfrm>
          <a:prstGeom prst="rect">
            <a:avLst/>
          </a:prstGeom>
          <a:solidFill>
            <a:schemeClr val="bg2"/>
          </a:solidFill>
        </p:spPr>
      </p:pic>
    </p:spTree>
    <p:extLst>
      <p:ext uri="{BB962C8B-B14F-4D97-AF65-F5344CB8AC3E}">
        <p14:creationId xmlns:p14="http://schemas.microsoft.com/office/powerpoint/2010/main" val="18767307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Triangle 8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81664CB-1087-4C63-8AD6-04C737CFAD9D}"/>
              </a:ext>
            </a:extLst>
          </p:cNvPr>
          <p:cNvSpPr txBox="1"/>
          <p:nvPr/>
        </p:nvSpPr>
        <p:spPr>
          <a:xfrm>
            <a:off x="1082450" y="1574656"/>
            <a:ext cx="10230592" cy="176121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/>
              <a:t>Follow the PPT in the folder on Direct Speech</a:t>
            </a:r>
          </a:p>
          <a:p>
            <a:pPr marL="571500" indent="-5715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/>
              <a:t>Complete the worksheet in the folder.</a:t>
            </a:r>
          </a:p>
        </p:txBody>
      </p:sp>
    </p:spTree>
    <p:extLst>
      <p:ext uri="{BB962C8B-B14F-4D97-AF65-F5344CB8AC3E}">
        <p14:creationId xmlns:p14="http://schemas.microsoft.com/office/powerpoint/2010/main" val="28292888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1B56C15-1895-4747-BA3C-35D92B7D9D3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6478" y="233444"/>
            <a:ext cx="7278158" cy="6624536"/>
          </a:xfrm>
          <a:custGeom>
            <a:avLst/>
            <a:gdLst/>
            <a:ahLst/>
            <a:cxnLst/>
            <a:rect l="l" t="t" r="r" b="b"/>
            <a:pathLst>
              <a:path w="7534640" h="6857984">
                <a:moveTo>
                  <a:pt x="0" y="0"/>
                </a:moveTo>
                <a:lnTo>
                  <a:pt x="7534640" y="0"/>
                </a:lnTo>
                <a:lnTo>
                  <a:pt x="7534640" y="3832811"/>
                </a:lnTo>
                <a:lnTo>
                  <a:pt x="7344853" y="3826712"/>
                </a:lnTo>
                <a:cubicBezTo>
                  <a:pt x="7344853" y="3826712"/>
                  <a:pt x="7341511" y="3826712"/>
                  <a:pt x="7341511" y="3826712"/>
                </a:cubicBezTo>
                <a:cubicBezTo>
                  <a:pt x="7274667" y="3823370"/>
                  <a:pt x="7211169" y="3823370"/>
                  <a:pt x="7144324" y="3820027"/>
                </a:cubicBezTo>
                <a:cubicBezTo>
                  <a:pt x="6913719" y="3820027"/>
                  <a:pt x="6683113" y="3820027"/>
                  <a:pt x="6455848" y="3820027"/>
                </a:cubicBezTo>
                <a:cubicBezTo>
                  <a:pt x="6231926" y="3910265"/>
                  <a:pt x="5987951" y="3833396"/>
                  <a:pt x="5767372" y="3903581"/>
                </a:cubicBezTo>
                <a:cubicBezTo>
                  <a:pt x="5533423" y="3900239"/>
                  <a:pt x="5312845" y="3970423"/>
                  <a:pt x="5082238" y="4000503"/>
                </a:cubicBezTo>
                <a:cubicBezTo>
                  <a:pt x="4908446" y="4013871"/>
                  <a:pt x="4731314" y="3997160"/>
                  <a:pt x="4570892" y="4067345"/>
                </a:cubicBezTo>
                <a:cubicBezTo>
                  <a:pt x="4447233" y="4124161"/>
                  <a:pt x="4350312" y="4197688"/>
                  <a:pt x="4483996" y="4348083"/>
                </a:cubicBezTo>
                <a:cubicBezTo>
                  <a:pt x="4644419" y="4344742"/>
                  <a:pt x="4627708" y="4598742"/>
                  <a:pt x="4788129" y="4561979"/>
                </a:cubicBezTo>
                <a:cubicBezTo>
                  <a:pt x="4754709" y="4678954"/>
                  <a:pt x="4641076" y="4618795"/>
                  <a:pt x="4600971" y="4705690"/>
                </a:cubicBezTo>
                <a:cubicBezTo>
                  <a:pt x="4684524" y="4779217"/>
                  <a:pt x="4844945" y="4725744"/>
                  <a:pt x="4871683" y="4879480"/>
                </a:cubicBezTo>
                <a:cubicBezTo>
                  <a:pt x="4838262" y="5039902"/>
                  <a:pt x="4945210" y="5019849"/>
                  <a:pt x="5032105" y="5029876"/>
                </a:cubicBezTo>
                <a:cubicBezTo>
                  <a:pt x="5239317" y="5049930"/>
                  <a:pt x="5439843" y="5063297"/>
                  <a:pt x="5643713" y="5096719"/>
                </a:cubicBezTo>
                <a:cubicBezTo>
                  <a:pt x="5693844" y="5106745"/>
                  <a:pt x="5810819" y="5083350"/>
                  <a:pt x="5800794" y="5186956"/>
                </a:cubicBezTo>
                <a:cubicBezTo>
                  <a:pt x="5790767" y="5270508"/>
                  <a:pt x="5700529" y="5240431"/>
                  <a:pt x="5643713" y="5243772"/>
                </a:cubicBezTo>
                <a:cubicBezTo>
                  <a:pt x="5329553" y="5283879"/>
                  <a:pt x="5012052" y="5220378"/>
                  <a:pt x="4701235" y="5223719"/>
                </a:cubicBezTo>
                <a:cubicBezTo>
                  <a:pt x="4664472" y="5223719"/>
                  <a:pt x="4657787" y="5334009"/>
                  <a:pt x="4577576" y="5297246"/>
                </a:cubicBezTo>
                <a:cubicBezTo>
                  <a:pt x="4788129" y="5397510"/>
                  <a:pt x="5767372" y="5424248"/>
                  <a:pt x="6094900" y="5477721"/>
                </a:cubicBezTo>
                <a:cubicBezTo>
                  <a:pt x="5754004" y="5858724"/>
                  <a:pt x="5429817" y="5628117"/>
                  <a:pt x="5159105" y="5842012"/>
                </a:cubicBezTo>
                <a:cubicBezTo>
                  <a:pt x="5159105" y="5842012"/>
                  <a:pt x="5212580" y="5842012"/>
                  <a:pt x="5443187" y="5912197"/>
                </a:cubicBezTo>
                <a:cubicBezTo>
                  <a:pt x="5627002" y="5969012"/>
                  <a:pt x="5536765" y="6049223"/>
                  <a:pt x="6001321" y="6202962"/>
                </a:cubicBezTo>
                <a:cubicBezTo>
                  <a:pt x="5824188" y="6253093"/>
                  <a:pt x="5593581" y="6156172"/>
                  <a:pt x="5506685" y="6416857"/>
                </a:cubicBezTo>
                <a:cubicBezTo>
                  <a:pt x="5643713" y="6463648"/>
                  <a:pt x="5807477" y="6420200"/>
                  <a:pt x="5904398" y="6543858"/>
                </a:cubicBezTo>
                <a:cubicBezTo>
                  <a:pt x="5934478" y="6580622"/>
                  <a:pt x="5964557" y="6604017"/>
                  <a:pt x="6001321" y="6624068"/>
                </a:cubicBezTo>
                <a:cubicBezTo>
                  <a:pt x="5984612" y="6630754"/>
                  <a:pt x="5964557" y="6637437"/>
                  <a:pt x="5951188" y="6644121"/>
                </a:cubicBezTo>
                <a:cubicBezTo>
                  <a:pt x="5977925" y="6667518"/>
                  <a:pt x="6663060" y="6794517"/>
                  <a:pt x="6836850" y="6797860"/>
                </a:cubicBezTo>
                <a:cubicBezTo>
                  <a:pt x="6761652" y="6822926"/>
                  <a:pt x="6636845" y="6844075"/>
                  <a:pt x="6553814" y="6856412"/>
                </a:cubicBezTo>
                <a:lnTo>
                  <a:pt x="6542822" y="6857984"/>
                </a:lnTo>
                <a:lnTo>
                  <a:pt x="0" y="6857984"/>
                </a:ln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0018145-00BD-49C5-86DC-A067F0C3804C}"/>
              </a:ext>
            </a:extLst>
          </p:cNvPr>
          <p:cNvSpPr txBox="1"/>
          <p:nvPr/>
        </p:nvSpPr>
        <p:spPr>
          <a:xfrm>
            <a:off x="6343650" y="3962400"/>
            <a:ext cx="5505814" cy="169040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The Twits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By Roald Dahl</a:t>
            </a:r>
          </a:p>
        </p:txBody>
      </p:sp>
      <p:pic>
        <p:nvPicPr>
          <p:cNvPr id="1026" name="Picture 2" descr="The Twits (Colour Edition): Amazon.co.uk: Dahl, Roald, Blake, Quentin:  9780141369341: Books">
            <a:extLst>
              <a:ext uri="{FF2B5EF4-FFF2-40B4-BE49-F238E27FC236}">
                <a16:creationId xmlns:a16="http://schemas.microsoft.com/office/drawing/2014/main" id="{B607445D-18BA-4E67-8F80-156743CE36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861610" y="177761"/>
            <a:ext cx="4330394" cy="3699492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93ABDCF-D649-48B2-855D-D525433B20A2}"/>
              </a:ext>
            </a:extLst>
          </p:cNvPr>
          <p:cNvSpPr txBox="1"/>
          <p:nvPr/>
        </p:nvSpPr>
        <p:spPr>
          <a:xfrm>
            <a:off x="6865433" y="5886062"/>
            <a:ext cx="53265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/>
              </a:rPr>
              <a:t>https://www.youtube.com/watch?v=EgppUh8ukZ8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56895E-E07C-486D-A602-4DC0F391339E}"/>
              </a:ext>
            </a:extLst>
          </p:cNvPr>
          <p:cNvSpPr txBox="1"/>
          <p:nvPr/>
        </p:nvSpPr>
        <p:spPr>
          <a:xfrm>
            <a:off x="8894738" y="6372021"/>
            <a:ext cx="1594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Audio Book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8A91202-41C3-4D9F-9B01-85B985F24A6F}"/>
              </a:ext>
            </a:extLst>
          </p:cNvPr>
          <p:cNvSpPr txBox="1"/>
          <p:nvPr/>
        </p:nvSpPr>
        <p:spPr>
          <a:xfrm>
            <a:off x="5178056" y="4207439"/>
            <a:ext cx="3157869" cy="120032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>
                <a:solidFill>
                  <a:prstClr val="black"/>
                </a:solidFill>
                <a:latin typeface="Calibri" panose="020F0502020204030204"/>
              </a:rPr>
              <a:t>             Read </a:t>
            </a: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or </a:t>
            </a:r>
            <a:r>
              <a:rPr lang="en-GB">
                <a:solidFill>
                  <a:prstClr val="black"/>
                </a:solidFill>
                <a:latin typeface="Calibri" panose="020F0502020204030204"/>
              </a:rPr>
              <a:t>Listen  </a:t>
            </a:r>
            <a:endParaRPr lang="en-GB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‘Mrs Twit Gets a Stretching.’  to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‘Mr Twit Gets a Horrid Shock’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16:54 -22:24   </a:t>
            </a:r>
          </a:p>
        </p:txBody>
      </p:sp>
    </p:spTree>
    <p:extLst>
      <p:ext uri="{BB962C8B-B14F-4D97-AF65-F5344CB8AC3E}">
        <p14:creationId xmlns:p14="http://schemas.microsoft.com/office/powerpoint/2010/main" val="29302393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: 5 Points 3">
            <a:extLst>
              <a:ext uri="{FF2B5EF4-FFF2-40B4-BE49-F238E27FC236}">
                <a16:creationId xmlns:a16="http://schemas.microsoft.com/office/drawing/2014/main" id="{98AF23E8-310B-4D8E-83E4-8C870CBA18FB}"/>
              </a:ext>
            </a:extLst>
          </p:cNvPr>
          <p:cNvSpPr/>
          <p:nvPr/>
        </p:nvSpPr>
        <p:spPr>
          <a:xfrm>
            <a:off x="425605" y="407018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77CFF-B84F-4BEB-9664-41F60D438E3A}"/>
              </a:ext>
            </a:extLst>
          </p:cNvPr>
          <p:cNvSpPr txBox="1"/>
          <p:nvPr/>
        </p:nvSpPr>
        <p:spPr>
          <a:xfrm>
            <a:off x="4259766" y="2854712"/>
            <a:ext cx="3813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    Super Work! </a:t>
            </a:r>
          </a:p>
          <a:p>
            <a:pPr algn="ctr"/>
            <a:r>
              <a:rPr lang="en-GB" dirty="0"/>
              <a:t>Have a short break and then start on the English Tasks.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A31160B6-312D-486E-B0C8-7289AC88ACA7}"/>
              </a:ext>
            </a:extLst>
          </p:cNvPr>
          <p:cNvSpPr/>
          <p:nvPr/>
        </p:nvSpPr>
        <p:spPr>
          <a:xfrm>
            <a:off x="8073483" y="3111190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6BA217C-ABDF-4043-AF15-FB71D904A24B}"/>
              </a:ext>
            </a:extLst>
          </p:cNvPr>
          <p:cNvSpPr txBox="1"/>
          <p:nvPr/>
        </p:nvSpPr>
        <p:spPr>
          <a:xfrm>
            <a:off x="2732049" y="1895707"/>
            <a:ext cx="5352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Follow the PPT: Math’s Flashback Quiz in the folder.</a:t>
            </a:r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41A845-AA22-40FA-9985-53894A74FC7C}"/>
              </a:ext>
            </a:extLst>
          </p:cNvPr>
          <p:cNvSpPr txBox="1"/>
          <p:nvPr/>
        </p:nvSpPr>
        <p:spPr>
          <a:xfrm>
            <a:off x="3992136" y="535258"/>
            <a:ext cx="3311913" cy="769441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4400" dirty="0"/>
              <a:t>Maths Quiz</a:t>
            </a:r>
          </a:p>
        </p:txBody>
      </p:sp>
      <p:pic>
        <p:nvPicPr>
          <p:cNvPr id="1026" name="Picture 2" descr="ISolveMath — Maths ' Word Problem ' Solving and Visualisation | by  Purvanshi Mehta | Medium">
            <a:extLst>
              <a:ext uri="{FF2B5EF4-FFF2-40B4-BE49-F238E27FC236}">
                <a16:creationId xmlns:a16="http://schemas.microsoft.com/office/drawing/2014/main" id="{BB40608E-4F6A-45D6-A153-D719606B52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2136" y="2941394"/>
            <a:ext cx="3216420" cy="2749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80768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1027886" y="1797044"/>
            <a:ext cx="2878175" cy="269689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          </a:t>
            </a:r>
            <a:r>
              <a:rPr kumimoji="0" lang="en-US" sz="33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Maths</a:t>
            </a: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</a:t>
            </a:r>
          </a:p>
          <a:p>
            <a:pPr lvl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Divide with remainders- activity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5149658" y="1970175"/>
            <a:ext cx="6769100" cy="147258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 this link to the White Rose website to watch the video clip and pause to complete the activities. Have paper, a pencil and rubber ready to jot down your answers.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5675584" y="5058888"/>
            <a:ext cx="5267093" cy="1370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 anchor="t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You will find related worksheets in the math’s folder on the Kingsland Website.  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ACE69-8A32-4634-ADE0-DEAC7607E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695" y="128410"/>
            <a:ext cx="7804936" cy="12778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20B876E-2704-442B-A09A-FCDA7C04B30D}"/>
              </a:ext>
            </a:extLst>
          </p:cNvPr>
          <p:cNvSpPr txBox="1"/>
          <p:nvPr/>
        </p:nvSpPr>
        <p:spPr>
          <a:xfrm>
            <a:off x="4829843" y="3442755"/>
            <a:ext cx="6769100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https://vimeo.com/492449125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39968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AD99A87-D640-48CF-B6B1-BE3B37D2111F}"/>
              </a:ext>
            </a:extLst>
          </p:cNvPr>
          <p:cNvSpPr txBox="1"/>
          <p:nvPr/>
        </p:nvSpPr>
        <p:spPr>
          <a:xfrm>
            <a:off x="970716" y="5250953"/>
            <a:ext cx="1349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AC9747-DD41-4BD2-94A9-CF9A27D66698}"/>
              </a:ext>
            </a:extLst>
          </p:cNvPr>
          <p:cNvSpPr txBox="1"/>
          <p:nvPr/>
        </p:nvSpPr>
        <p:spPr>
          <a:xfrm>
            <a:off x="5697597" y="169221"/>
            <a:ext cx="1911927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Times Tables Rock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003C155-7C7D-42CB-86A6-6F2243EF30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5151" y="707774"/>
            <a:ext cx="10236820" cy="1251547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2123099F-39F6-4B5C-BC55-1B0E70FCF8B5}"/>
              </a:ext>
            </a:extLst>
          </p:cNvPr>
          <p:cNvSpPr/>
          <p:nvPr/>
        </p:nvSpPr>
        <p:spPr>
          <a:xfrm rot="1118204">
            <a:off x="1501932" y="1502468"/>
            <a:ext cx="2754352" cy="839770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DFFF81-7A98-4C79-836D-22A326FA1CD3}"/>
              </a:ext>
            </a:extLst>
          </p:cNvPr>
          <p:cNvSpPr txBox="1"/>
          <p:nvPr/>
        </p:nvSpPr>
        <p:spPr>
          <a:xfrm>
            <a:off x="4285500" y="2235489"/>
            <a:ext cx="59659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https://play.ttrockstars.com/auth/school/student/78867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24DB10F-B00C-4196-997F-91D4816B4F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0272" y="3229349"/>
            <a:ext cx="2914650" cy="155257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D16F9B1-1C75-422E-AE63-4C00F42257A6}"/>
              </a:ext>
            </a:extLst>
          </p:cNvPr>
          <p:cNvSpPr txBox="1"/>
          <p:nvPr/>
        </p:nvSpPr>
        <p:spPr>
          <a:xfrm>
            <a:off x="4260847" y="5520821"/>
            <a:ext cx="5255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 your login details to access the games.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94B6D2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PINCODE: VD0158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D9CF3C-72BA-4BB8-9696-E9C3906B6708}"/>
              </a:ext>
            </a:extLst>
          </p:cNvPr>
          <p:cNvSpPr txBox="1"/>
          <p:nvPr/>
        </p:nvSpPr>
        <p:spPr>
          <a:xfrm>
            <a:off x="4240272" y="5016438"/>
            <a:ext cx="48011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/>
                <a:ea typeface="+mn-ea"/>
                <a:cs typeface="+mn-c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https://www.twinkl.co.uk/go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04567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AD5B37E-0104-4EDB-A132-6DCFBD2AD937}"/>
              </a:ext>
            </a:extLst>
          </p:cNvPr>
          <p:cNvSpPr txBox="1"/>
          <p:nvPr/>
        </p:nvSpPr>
        <p:spPr>
          <a:xfrm>
            <a:off x="2317898" y="3429000"/>
            <a:ext cx="7974418" cy="138499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Go to the Rock Formation PPT in the folder and </a:t>
            </a:r>
          </a:p>
          <a:p>
            <a:pPr algn="ctr"/>
            <a:r>
              <a:rPr lang="en-GB" sz="2800" dirty="0"/>
              <a:t>follow the instructions .</a:t>
            </a:r>
          </a:p>
          <a:p>
            <a:pPr algn="ctr"/>
            <a:r>
              <a:rPr lang="en-GB" sz="2800" dirty="0"/>
              <a:t>You must have an adult with you for the experiment!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559C5C4-A4A9-496A-AFC4-6207F769BEF9}"/>
              </a:ext>
            </a:extLst>
          </p:cNvPr>
          <p:cNvSpPr txBox="1"/>
          <p:nvPr/>
        </p:nvSpPr>
        <p:spPr>
          <a:xfrm>
            <a:off x="4157330" y="489098"/>
            <a:ext cx="3125972" cy="1015663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6000" dirty="0"/>
              <a:t>Science</a:t>
            </a:r>
          </a:p>
        </p:txBody>
      </p:sp>
    </p:spTree>
    <p:extLst>
      <p:ext uri="{BB962C8B-B14F-4D97-AF65-F5344CB8AC3E}">
        <p14:creationId xmlns:p14="http://schemas.microsoft.com/office/powerpoint/2010/main" val="11311087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528A1-AD30-422E-8747-BA43C3B6FDB3}"/>
              </a:ext>
            </a:extLst>
          </p:cNvPr>
          <p:cNvSpPr/>
          <p:nvPr/>
        </p:nvSpPr>
        <p:spPr>
          <a:xfrm>
            <a:off x="1304693" y="1750741"/>
            <a:ext cx="10158761" cy="3780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badi" panose="020B0604020104020204" pitchFamily="34" charset="0"/>
              </a:rPr>
              <a:t>Have a lunch break!</a:t>
            </a:r>
          </a:p>
        </p:txBody>
      </p:sp>
    </p:spTree>
    <p:extLst>
      <p:ext uri="{BB962C8B-B14F-4D97-AF65-F5344CB8AC3E}">
        <p14:creationId xmlns:p14="http://schemas.microsoft.com/office/powerpoint/2010/main" val="213492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This can be found in the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‘Whole School’ folder.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1392</TotalTime>
  <Words>553</Words>
  <Application>Microsoft Office PowerPoint</Application>
  <PresentationFormat>Widescreen</PresentationFormat>
  <Paragraphs>104</Paragraphs>
  <Slides>13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13</vt:i4>
      </vt:variant>
    </vt:vector>
  </HeadingPairs>
  <TitlesOfParts>
    <vt:vector size="23" baseType="lpstr">
      <vt:lpstr>Abadi</vt:lpstr>
      <vt:lpstr>Arial</vt:lpstr>
      <vt:lpstr>Calibri</vt:lpstr>
      <vt:lpstr>Calibri Light</vt:lpstr>
      <vt:lpstr>Comic Sans MS</vt:lpstr>
      <vt:lpstr>Lato</vt:lpstr>
      <vt:lpstr>Wingdings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73</cp:revision>
  <dcterms:created xsi:type="dcterms:W3CDTF">2021-01-18T13:04:00Z</dcterms:created>
  <dcterms:modified xsi:type="dcterms:W3CDTF">2021-02-09T12:09:42Z</dcterms:modified>
</cp:coreProperties>
</file>