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02FEE-B23C-4F9C-BA3A-322743F0561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4DD9A-20C2-4A1C-AAD6-57FF8F94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546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02FEE-B23C-4F9C-BA3A-322743F0561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4DD9A-20C2-4A1C-AAD6-57FF8F94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508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02FEE-B23C-4F9C-BA3A-322743F0561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4DD9A-20C2-4A1C-AAD6-57FF8F94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657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02FEE-B23C-4F9C-BA3A-322743F0561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4DD9A-20C2-4A1C-AAD6-57FF8F94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761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02FEE-B23C-4F9C-BA3A-322743F0561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4DD9A-20C2-4A1C-AAD6-57FF8F94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435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02FEE-B23C-4F9C-BA3A-322743F0561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4DD9A-20C2-4A1C-AAD6-57FF8F94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658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02FEE-B23C-4F9C-BA3A-322743F0561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4DD9A-20C2-4A1C-AAD6-57FF8F94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181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02FEE-B23C-4F9C-BA3A-322743F0561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4DD9A-20C2-4A1C-AAD6-57FF8F94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012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02FEE-B23C-4F9C-BA3A-322743F0561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4DD9A-20C2-4A1C-AAD6-57FF8F94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127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02FEE-B23C-4F9C-BA3A-322743F0561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4DD9A-20C2-4A1C-AAD6-57FF8F94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33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02FEE-B23C-4F9C-BA3A-322743F0561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4DD9A-20C2-4A1C-AAD6-57FF8F94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480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602FEE-B23C-4F9C-BA3A-322743F0561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F4DD9A-20C2-4A1C-AAD6-57FF8F94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476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ifference between YOUR and YOU'RE – Espresso Englis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326" y="733168"/>
            <a:ext cx="8377881" cy="5585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0632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What does </a:t>
            </a:r>
            <a:r>
              <a:rPr lang="en-GB" sz="5400" b="1" dirty="0" smtClean="0"/>
              <a:t>your and you’re mean?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Have and think and see what you come up with.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The answer is on the following page.</a:t>
            </a:r>
            <a:endParaRPr lang="en-GB" dirty="0"/>
          </a:p>
        </p:txBody>
      </p:sp>
      <p:pic>
        <p:nvPicPr>
          <p:cNvPr id="3074" name="Picture 2" descr="Your&quot; vs. &quot;You're&quot;: How To Choose The Right Word - Dictionary.c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069" y="4136878"/>
            <a:ext cx="3279775" cy="2295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15249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You're or Your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97" y="468226"/>
            <a:ext cx="10257052" cy="517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86032" y="5865341"/>
            <a:ext cx="1140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You’re is a </a:t>
            </a:r>
            <a:r>
              <a:rPr lang="en-GB" dirty="0" smtClean="0"/>
              <a:t>contraction. This </a:t>
            </a:r>
            <a:r>
              <a:rPr lang="en-GB" dirty="0" smtClean="0"/>
              <a:t>means it is two words </a:t>
            </a:r>
            <a:r>
              <a:rPr lang="en-GB" dirty="0" smtClean="0"/>
              <a:t>joined into </a:t>
            </a:r>
            <a:r>
              <a:rPr lang="en-GB" dirty="0" smtClean="0"/>
              <a:t>one word. The ‘ (apostrophe) replaces the letters which have been squeezed out. The two words are </a:t>
            </a:r>
            <a:r>
              <a:rPr lang="en-GB" b="1" dirty="0" smtClean="0"/>
              <a:t>you are</a:t>
            </a:r>
            <a:r>
              <a:rPr lang="en-GB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655288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8886" y="757818"/>
            <a:ext cx="8221363" cy="610018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56735" y="148281"/>
            <a:ext cx="11063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/>
              <a:t>Have a practice, which your or you’re would you use?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2740672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0038" y="0"/>
            <a:ext cx="95119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5976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75</Words>
  <Application>Microsoft Office PowerPoint</Application>
  <PresentationFormat>Widescreen</PresentationFormat>
  <Paragraphs>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What does your and you’re mean?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2</cp:revision>
  <dcterms:created xsi:type="dcterms:W3CDTF">2021-01-12T13:58:38Z</dcterms:created>
  <dcterms:modified xsi:type="dcterms:W3CDTF">2021-01-14T14:13:48Z</dcterms:modified>
</cp:coreProperties>
</file>